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48" r:id="rId1"/>
    <p:sldMasterId id="2147483674" r:id="rId2"/>
  </p:sldMasterIdLst>
  <p:notesMasterIdLst>
    <p:notesMasterId r:id="rId12"/>
  </p:notesMasterIdLst>
  <p:sldIdLst>
    <p:sldId id="265" r:id="rId3"/>
    <p:sldId id="259" r:id="rId4"/>
    <p:sldId id="260" r:id="rId5"/>
    <p:sldId id="262" r:id="rId6"/>
    <p:sldId id="267" r:id="rId7"/>
    <p:sldId id="268" r:id="rId8"/>
    <p:sldId id="269" r:id="rId9"/>
    <p:sldId id="263" r:id="rId10"/>
    <p:sldId id="264" r:id="rId11"/>
  </p:sldIdLst>
  <p:sldSz cx="9144000" cy="5143500" type="screen16x9"/>
  <p:notesSz cx="6858000" cy="9144000"/>
  <p:embeddedFontLst>
    <p:embeddedFont>
      <p:font typeface="Lato" panose="020F0502020204030203" pitchFamily="34" charset="0"/>
      <p:regular r:id="rId13"/>
      <p:bold r:id="rId14"/>
      <p:italic r:id="rId15"/>
      <p:boldItalic r:id="rId16"/>
    </p:embeddedFont>
    <p:embeddedFont>
      <p:font typeface="Lato Black" panose="020F0502020204030203" pitchFamily="34" charset="0"/>
      <p:bold r:id="rId17"/>
      <p:boldItalic r:id="rId1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23" roundtripDataSignature="AMtx7mg4ID0MW+58A5oAZz0iuzSAYbU9/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51"/>
    <p:restoredTop sz="94630"/>
  </p:normalViewPr>
  <p:slideViewPr>
    <p:cSldViewPr snapToGrid="0" snapToObjects="1">
      <p:cViewPr varScale="1">
        <p:scale>
          <a:sx n="116" d="100"/>
          <a:sy n="116" d="100"/>
        </p:scale>
        <p:origin x="1344" y="-6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font" Target="fonts/font3.fntdata"/><Relationship Id="rId23" Type="http://customschemas.google.com/relationships/presentationmetadata" Target="metadata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font" Target="fonts/font2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5" name="Google Shape;34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32966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7" name="Google Shape;357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3" name="Google Shape;363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5" name="Google Shape;375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5" name="Google Shape;375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96437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5" name="Google Shape;375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43144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5" name="Google Shape;375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9567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1" name="Google Shape;381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7" name="Google Shape;387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11"/>
          <p:cNvSpPr txBox="1">
            <a:spLocks noGrp="1"/>
          </p:cNvSpPr>
          <p:nvPr>
            <p:ph type="title"/>
          </p:nvPr>
        </p:nvSpPr>
        <p:spPr>
          <a:xfrm>
            <a:off x="494617" y="229550"/>
            <a:ext cx="564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 b="1"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pic>
        <p:nvPicPr>
          <p:cNvPr id="10" name="Google Shape;10;p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125" y="4989200"/>
            <a:ext cx="946500" cy="1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11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//01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11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900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 Title + Body">
  <p:cSld name="CUSTOM_2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2"/>
          <p:cNvSpPr txBox="1">
            <a:spLocks noGrp="1"/>
          </p:cNvSpPr>
          <p:nvPr>
            <p:ph type="title"/>
          </p:nvPr>
        </p:nvSpPr>
        <p:spPr>
          <a:xfrm>
            <a:off x="494617" y="229550"/>
            <a:ext cx="564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 b="1"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71" name="Google Shape;71;p22"/>
          <p:cNvSpPr txBox="1">
            <a:spLocks noGrp="1"/>
          </p:cNvSpPr>
          <p:nvPr>
            <p:ph type="subTitle" idx="1"/>
          </p:nvPr>
        </p:nvSpPr>
        <p:spPr>
          <a:xfrm>
            <a:off x="503872" y="787525"/>
            <a:ext cx="3884700" cy="3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1F1F50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2"/>
          <p:cNvSpPr txBox="1">
            <a:spLocks noGrp="1"/>
          </p:cNvSpPr>
          <p:nvPr>
            <p:ph type="body" idx="2"/>
          </p:nvPr>
        </p:nvSpPr>
        <p:spPr>
          <a:xfrm>
            <a:off x="512875" y="1380050"/>
            <a:ext cx="8093100" cy="329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pic>
        <p:nvPicPr>
          <p:cNvPr id="73" name="Google Shape;73;p2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125" y="4989200"/>
            <a:ext cx="946500" cy="1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22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//01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22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900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ody + Caption">
  <p:cSld name="CUSTOM_2_1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3"/>
          <p:cNvSpPr txBox="1">
            <a:spLocks noGrp="1"/>
          </p:cNvSpPr>
          <p:nvPr>
            <p:ph type="title"/>
          </p:nvPr>
        </p:nvSpPr>
        <p:spPr>
          <a:xfrm>
            <a:off x="494617" y="229550"/>
            <a:ext cx="564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 b="1"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78" name="Google Shape;78;p23"/>
          <p:cNvSpPr txBox="1">
            <a:spLocks noGrp="1"/>
          </p:cNvSpPr>
          <p:nvPr>
            <p:ph type="subTitle" idx="1"/>
          </p:nvPr>
        </p:nvSpPr>
        <p:spPr>
          <a:xfrm>
            <a:off x="503876" y="4245750"/>
            <a:ext cx="5384400" cy="3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 b="1">
                <a:solidFill>
                  <a:srgbClr val="1F1F50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b="1"/>
            </a:lvl9pPr>
          </a:lstStyle>
          <a:p>
            <a:endParaRPr/>
          </a:p>
        </p:txBody>
      </p:sp>
      <p:sp>
        <p:nvSpPr>
          <p:cNvPr id="79" name="Google Shape;79;p23"/>
          <p:cNvSpPr txBox="1">
            <a:spLocks noGrp="1"/>
          </p:cNvSpPr>
          <p:nvPr>
            <p:ph type="body" idx="2"/>
          </p:nvPr>
        </p:nvSpPr>
        <p:spPr>
          <a:xfrm>
            <a:off x="512875" y="902725"/>
            <a:ext cx="8002500" cy="29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pic>
        <p:nvPicPr>
          <p:cNvPr id="80" name="Google Shape;80;p2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125" y="4989200"/>
            <a:ext cx="946500" cy="1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23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//01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23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900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Box">
  <p:cSld name="CUSTOM_2_1_2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4"/>
          <p:cNvSpPr txBox="1">
            <a:spLocks noGrp="1"/>
          </p:cNvSpPr>
          <p:nvPr>
            <p:ph type="body" idx="1"/>
          </p:nvPr>
        </p:nvSpPr>
        <p:spPr>
          <a:xfrm>
            <a:off x="512875" y="293121"/>
            <a:ext cx="8002500" cy="44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pic>
        <p:nvPicPr>
          <p:cNvPr id="85" name="Google Shape;85;p2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125" y="4989200"/>
            <a:ext cx="946500" cy="1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24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//01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24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900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Top - Text Bottom">
  <p:cSld name="CUSTOM_2_1_1_1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6"/>
          <p:cNvSpPr txBox="1">
            <a:spLocks noGrp="1"/>
          </p:cNvSpPr>
          <p:nvPr>
            <p:ph type="title"/>
          </p:nvPr>
        </p:nvSpPr>
        <p:spPr>
          <a:xfrm>
            <a:off x="494617" y="229550"/>
            <a:ext cx="564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 b="1"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96" name="Google Shape;96;p26"/>
          <p:cNvSpPr txBox="1">
            <a:spLocks noGrp="1"/>
          </p:cNvSpPr>
          <p:nvPr>
            <p:ph type="body" idx="1"/>
          </p:nvPr>
        </p:nvSpPr>
        <p:spPr>
          <a:xfrm>
            <a:off x="512875" y="2890075"/>
            <a:ext cx="8002500" cy="18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pic>
        <p:nvPicPr>
          <p:cNvPr id="97" name="Google Shape;97;p2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125" y="4989200"/>
            <a:ext cx="946500" cy="1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26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//01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26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900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728">
          <p15:clr>
            <a:srgbClr val="FA7B17"/>
          </p15:clr>
        </p15:guide>
        <p15:guide id="2" orient="horz" pos="576">
          <p15:clr>
            <a:srgbClr val="FA7B17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Text 1" type="secHead">
  <p:cSld name="SECTION_HEADER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7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02" name="Google Shape;102;p27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1" i="0" u="none" strike="noStrike" cap="none">
                <a:solidFill>
                  <a:srgbClr val="0A1852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lang="en" sz="900" b="1" i="0" u="none" strike="noStrike" cap="none">
                <a:solidFill>
                  <a:srgbClr val="0A1852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900" b="1" i="0" u="none" strike="noStrike" cap="none">
              <a:solidFill>
                <a:srgbClr val="0A185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 Title + 2 Images Grey">
  <p:cSld name="TITLE_ONLY_1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8"/>
          <p:cNvSpPr/>
          <p:nvPr/>
        </p:nvSpPr>
        <p:spPr>
          <a:xfrm>
            <a:off x="2100" y="-125"/>
            <a:ext cx="9144000" cy="1686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28"/>
          <p:cNvSpPr txBox="1">
            <a:spLocks noGrp="1"/>
          </p:cNvSpPr>
          <p:nvPr>
            <p:ph type="title"/>
          </p:nvPr>
        </p:nvSpPr>
        <p:spPr>
          <a:xfrm>
            <a:off x="494617" y="381950"/>
            <a:ext cx="564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 b="1"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pic>
        <p:nvPicPr>
          <p:cNvPr id="106" name="Google Shape;106;p2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125" y="4989200"/>
            <a:ext cx="946500" cy="1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28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//01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28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900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9" name="Google Shape;109;p28"/>
          <p:cNvSpPr txBox="1">
            <a:spLocks noGrp="1"/>
          </p:cNvSpPr>
          <p:nvPr>
            <p:ph type="subTitle" idx="1"/>
          </p:nvPr>
        </p:nvSpPr>
        <p:spPr>
          <a:xfrm>
            <a:off x="503874" y="939925"/>
            <a:ext cx="3603000" cy="3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1F1F50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1">
          <p15:clr>
            <a:srgbClr val="FA7B17"/>
          </p15:clr>
        </p15:guide>
        <p15:guide id="2" orient="horz" pos="1063">
          <p15:clr>
            <a:srgbClr val="FA7B17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 Title + 3 Images Grey">
  <p:cSld name="TITLE_ONLY_1_1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9"/>
          <p:cNvSpPr/>
          <p:nvPr/>
        </p:nvSpPr>
        <p:spPr>
          <a:xfrm>
            <a:off x="2100" y="-125"/>
            <a:ext cx="9144000" cy="1686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29"/>
          <p:cNvSpPr txBox="1">
            <a:spLocks noGrp="1"/>
          </p:cNvSpPr>
          <p:nvPr>
            <p:ph type="title"/>
          </p:nvPr>
        </p:nvSpPr>
        <p:spPr>
          <a:xfrm>
            <a:off x="494617" y="381950"/>
            <a:ext cx="564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 b="1"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pic>
        <p:nvPicPr>
          <p:cNvPr id="113" name="Google Shape;113;p2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125" y="4989200"/>
            <a:ext cx="946500" cy="1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9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//01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29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900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6" name="Google Shape;116;p29"/>
          <p:cNvSpPr txBox="1">
            <a:spLocks noGrp="1"/>
          </p:cNvSpPr>
          <p:nvPr>
            <p:ph type="subTitle" idx="1"/>
          </p:nvPr>
        </p:nvSpPr>
        <p:spPr>
          <a:xfrm>
            <a:off x="503873" y="939925"/>
            <a:ext cx="3765000" cy="3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1F1F50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rgbClr val="1F1F5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915">
          <p15:clr>
            <a:srgbClr val="FA7B17"/>
          </p15:clr>
        </p15:guide>
        <p15:guide id="2" orient="horz" pos="1063">
          <p15:clr>
            <a:srgbClr val="FA7B17"/>
          </p15:clr>
        </p15:guide>
        <p15:guide id="3" pos="3845">
          <p15:clr>
            <a:srgbClr val="FA7B17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 Title + 1 Image Grey">
  <p:cSld name="TITLE_ONLY_1_1_1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30"/>
          <p:cNvSpPr/>
          <p:nvPr/>
        </p:nvSpPr>
        <p:spPr>
          <a:xfrm>
            <a:off x="2100" y="-125"/>
            <a:ext cx="9144000" cy="1686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30"/>
          <p:cNvSpPr txBox="1">
            <a:spLocks noGrp="1"/>
          </p:cNvSpPr>
          <p:nvPr>
            <p:ph type="title"/>
          </p:nvPr>
        </p:nvSpPr>
        <p:spPr>
          <a:xfrm>
            <a:off x="494617" y="381950"/>
            <a:ext cx="564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 b="1"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pic>
        <p:nvPicPr>
          <p:cNvPr id="120" name="Google Shape;120;p3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125" y="4989200"/>
            <a:ext cx="946500" cy="1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30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//01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30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900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3" name="Google Shape;123;p30"/>
          <p:cNvSpPr txBox="1">
            <a:spLocks noGrp="1"/>
          </p:cNvSpPr>
          <p:nvPr>
            <p:ph type="subTitle" idx="1"/>
          </p:nvPr>
        </p:nvSpPr>
        <p:spPr>
          <a:xfrm>
            <a:off x="503874" y="939925"/>
            <a:ext cx="3482100" cy="3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1F1F50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rgbClr val="1F1F5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63">
          <p15:clr>
            <a:srgbClr val="FA7B17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 Title + 2 Images India Ink">
  <p:cSld name="TITLE_ONLY_1_2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31"/>
          <p:cNvSpPr/>
          <p:nvPr/>
        </p:nvSpPr>
        <p:spPr>
          <a:xfrm>
            <a:off x="2100" y="-125"/>
            <a:ext cx="9144000" cy="1686900"/>
          </a:xfrm>
          <a:prstGeom prst="rect">
            <a:avLst/>
          </a:prstGeom>
          <a:solidFill>
            <a:srgbClr val="1F1F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31"/>
          <p:cNvSpPr txBox="1">
            <a:spLocks noGrp="1"/>
          </p:cNvSpPr>
          <p:nvPr>
            <p:ph type="title"/>
          </p:nvPr>
        </p:nvSpPr>
        <p:spPr>
          <a:xfrm>
            <a:off x="494617" y="381950"/>
            <a:ext cx="564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pic>
        <p:nvPicPr>
          <p:cNvPr id="127" name="Google Shape;127;p3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125" y="4989200"/>
            <a:ext cx="946500" cy="1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31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//01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31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900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0" name="Google Shape;130;p31"/>
          <p:cNvSpPr txBox="1">
            <a:spLocks noGrp="1"/>
          </p:cNvSpPr>
          <p:nvPr>
            <p:ph type="subTitle" idx="1"/>
          </p:nvPr>
        </p:nvSpPr>
        <p:spPr>
          <a:xfrm>
            <a:off x="503873" y="939925"/>
            <a:ext cx="3663300" cy="3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1">
          <p15:clr>
            <a:srgbClr val="FA7B17"/>
          </p15:clr>
        </p15:guide>
        <p15:guide id="2" orient="horz" pos="1063">
          <p15:clr>
            <a:srgbClr val="FA7B17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 Title + 3 Images India Ink">
  <p:cSld name="TITLE_ONLY_1_1_2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3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125" y="4989200"/>
            <a:ext cx="946500" cy="1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32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//01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32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900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5" name="Google Shape;135;p32"/>
          <p:cNvSpPr/>
          <p:nvPr/>
        </p:nvSpPr>
        <p:spPr>
          <a:xfrm>
            <a:off x="2100" y="-125"/>
            <a:ext cx="9144000" cy="1686900"/>
          </a:xfrm>
          <a:prstGeom prst="rect">
            <a:avLst/>
          </a:prstGeom>
          <a:solidFill>
            <a:srgbClr val="1F1F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32"/>
          <p:cNvSpPr txBox="1">
            <a:spLocks noGrp="1"/>
          </p:cNvSpPr>
          <p:nvPr>
            <p:ph type="title"/>
          </p:nvPr>
        </p:nvSpPr>
        <p:spPr>
          <a:xfrm>
            <a:off x="494617" y="381950"/>
            <a:ext cx="564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37" name="Google Shape;137;p32"/>
          <p:cNvSpPr txBox="1">
            <a:spLocks noGrp="1"/>
          </p:cNvSpPr>
          <p:nvPr>
            <p:ph type="subTitle" idx="1"/>
          </p:nvPr>
        </p:nvSpPr>
        <p:spPr>
          <a:xfrm>
            <a:off x="503874" y="939925"/>
            <a:ext cx="3502200" cy="3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915">
          <p15:clr>
            <a:srgbClr val="FA7B17"/>
          </p15:clr>
        </p15:guide>
        <p15:guide id="2" orient="horz" pos="1063">
          <p15:clr>
            <a:srgbClr val="FA7B17"/>
          </p15:clr>
        </p15:guide>
        <p15:guide id="3" pos="3845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Option 1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4969025"/>
            <a:ext cx="9144000" cy="17447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14"/>
          <p:cNvSpPr txBox="1">
            <a:spLocks noGrp="1"/>
          </p:cNvSpPr>
          <p:nvPr>
            <p:ph type="title"/>
          </p:nvPr>
        </p:nvSpPr>
        <p:spPr>
          <a:xfrm>
            <a:off x="338275" y="1916925"/>
            <a:ext cx="8649300" cy="8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8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14"/>
          <p:cNvSpPr txBox="1">
            <a:spLocks noGrp="1"/>
          </p:cNvSpPr>
          <p:nvPr>
            <p:ph type="subTitle" idx="1"/>
          </p:nvPr>
        </p:nvSpPr>
        <p:spPr>
          <a:xfrm>
            <a:off x="339712" y="2750625"/>
            <a:ext cx="4559100" cy="3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7" name="Google Shape;17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3016" y="909925"/>
            <a:ext cx="1260844" cy="3152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 Title + 1 Image India Ink">
  <p:cSld name="TITLE_ONLY_1_1_1_1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3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125" y="4989200"/>
            <a:ext cx="946500" cy="1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33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//01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33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900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2" name="Google Shape;142;p33"/>
          <p:cNvSpPr/>
          <p:nvPr/>
        </p:nvSpPr>
        <p:spPr>
          <a:xfrm>
            <a:off x="2100" y="-125"/>
            <a:ext cx="9144000" cy="1686900"/>
          </a:xfrm>
          <a:prstGeom prst="rect">
            <a:avLst/>
          </a:prstGeom>
          <a:solidFill>
            <a:srgbClr val="1F1F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33"/>
          <p:cNvSpPr txBox="1">
            <a:spLocks noGrp="1"/>
          </p:cNvSpPr>
          <p:nvPr>
            <p:ph type="title"/>
          </p:nvPr>
        </p:nvSpPr>
        <p:spPr>
          <a:xfrm>
            <a:off x="494617" y="381950"/>
            <a:ext cx="564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44" name="Google Shape;144;p33"/>
          <p:cNvSpPr txBox="1">
            <a:spLocks noGrp="1"/>
          </p:cNvSpPr>
          <p:nvPr>
            <p:ph type="subTitle" idx="1"/>
          </p:nvPr>
        </p:nvSpPr>
        <p:spPr>
          <a:xfrm>
            <a:off x="503874" y="939925"/>
            <a:ext cx="3582900" cy="3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63">
          <p15:clr>
            <a:srgbClr val="FA7B17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4"/>
          <p:cNvSpPr/>
          <p:nvPr/>
        </p:nvSpPr>
        <p:spPr>
          <a:xfrm>
            <a:off x="21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34"/>
          <p:cNvSpPr txBox="1">
            <a:spLocks noGrp="1"/>
          </p:cNvSpPr>
          <p:nvPr>
            <p:ph type="title"/>
          </p:nvPr>
        </p:nvSpPr>
        <p:spPr>
          <a:xfrm>
            <a:off x="265500" y="11569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48" name="Google Shape;148;p34"/>
          <p:cNvSpPr txBox="1">
            <a:spLocks noGrp="1"/>
          </p:cNvSpPr>
          <p:nvPr>
            <p:ph type="subTitle" idx="1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F50"/>
              </a:buClr>
              <a:buSzPts val="2000"/>
              <a:buNone/>
              <a:defRPr sz="2000" b="1">
                <a:solidFill>
                  <a:srgbClr val="1F1F50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49" name="Google Shape;149;p34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50" name="Google Shape;150;p34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//01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34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900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5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F50"/>
              </a:buClr>
              <a:buSzPts val="1800"/>
              <a:buNone/>
              <a:defRPr b="1">
                <a:solidFill>
                  <a:srgbClr val="1F1F50"/>
                </a:solidFill>
              </a:defRPr>
            </a:lvl1pPr>
          </a:lstStyle>
          <a:p>
            <a:endParaRPr/>
          </a:p>
        </p:txBody>
      </p:sp>
      <p:pic>
        <p:nvPicPr>
          <p:cNvPr id="154" name="Google Shape;154;p3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125" y="4989200"/>
            <a:ext cx="946500" cy="1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35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//01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35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900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Jodhpur">
  <p:cSld name="CUSTOM_8">
    <p:bg>
      <p:bgPr>
        <a:solidFill>
          <a:srgbClr val="1B2E85"/>
        </a:solidFill>
        <a:effectLst/>
      </p:bgPr>
    </p:bg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6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1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lang="en" sz="900" b="1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900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Indus">
  <p:cSld name="CUSTOM_10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7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1" i="0" u="none" strike="noStrike" cap="none">
                <a:solidFill>
                  <a:srgbClr val="141414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lang="en" sz="900" b="1" i="0" u="none" strike="noStrike" cap="none">
                <a:solidFill>
                  <a:srgbClr val="141414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900" b="1" i="0" u="none" strike="noStrike" cap="none">
              <a:solidFill>
                <a:srgbClr val="141414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Option 1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3"/>
          <p:cNvSpPr txBox="1">
            <a:spLocks noGrp="1"/>
          </p:cNvSpPr>
          <p:nvPr>
            <p:ph type="title"/>
          </p:nvPr>
        </p:nvSpPr>
        <p:spPr>
          <a:xfrm>
            <a:off x="338275" y="1916925"/>
            <a:ext cx="8649300" cy="8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8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13"/>
          <p:cNvSpPr txBox="1">
            <a:spLocks noGrp="1"/>
          </p:cNvSpPr>
          <p:nvPr>
            <p:ph type="subTitle" idx="1"/>
          </p:nvPr>
        </p:nvSpPr>
        <p:spPr>
          <a:xfrm>
            <a:off x="339712" y="2750625"/>
            <a:ext cx="4559100" cy="3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67" name="Google Shape;167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1438" y="509891"/>
            <a:ext cx="1356876" cy="3392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8"/>
          <p:cNvSpPr txBox="1">
            <a:spLocks noGrp="1"/>
          </p:cNvSpPr>
          <p:nvPr>
            <p:ph type="title"/>
          </p:nvPr>
        </p:nvSpPr>
        <p:spPr>
          <a:xfrm>
            <a:off x="494617" y="229550"/>
            <a:ext cx="564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 b="1"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70" name="Google Shape;170;p38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//01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38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900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72" name="Google Shape;172;p3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56" y="4938457"/>
            <a:ext cx="9143242" cy="201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inal Slide with Message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9"/>
          <p:cNvSpPr txBox="1">
            <a:spLocks noGrp="1"/>
          </p:cNvSpPr>
          <p:nvPr>
            <p:ph type="title"/>
          </p:nvPr>
        </p:nvSpPr>
        <p:spPr>
          <a:xfrm>
            <a:off x="338275" y="2602725"/>
            <a:ext cx="8649300" cy="8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600"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inal Slide with Message + Signature">
  <p:cSld name="TITLE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40"/>
          <p:cNvSpPr txBox="1">
            <a:spLocks noGrp="1"/>
          </p:cNvSpPr>
          <p:nvPr>
            <p:ph type="title"/>
          </p:nvPr>
        </p:nvSpPr>
        <p:spPr>
          <a:xfrm>
            <a:off x="338275" y="2602725"/>
            <a:ext cx="8649300" cy="8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600"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40"/>
          <p:cNvSpPr txBox="1">
            <a:spLocks noGrp="1"/>
          </p:cNvSpPr>
          <p:nvPr>
            <p:ph type="subTitle" idx="1"/>
          </p:nvPr>
        </p:nvSpPr>
        <p:spPr>
          <a:xfrm>
            <a:off x="349777" y="3284025"/>
            <a:ext cx="4559100" cy="3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inal Static Logo">
  <p:cSld name="TITLE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19500" y="2095500"/>
            <a:ext cx="1905000" cy="47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inal Slide with Message">
  <p:cSld name="TITLE_1">
    <p:bg>
      <p:bgPr>
        <a:solidFill>
          <a:srgbClr val="1F1F50"/>
        </a:solid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5"/>
          <p:cNvSpPr txBox="1">
            <a:spLocks noGrp="1"/>
          </p:cNvSpPr>
          <p:nvPr>
            <p:ph type="title"/>
          </p:nvPr>
        </p:nvSpPr>
        <p:spPr>
          <a:xfrm>
            <a:off x="338275" y="2602725"/>
            <a:ext cx="8649300" cy="8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600"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Left - Text Right">
  <p:cSld name="CUSTOM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42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//01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42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900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3" name="Google Shape;183;p42"/>
          <p:cNvSpPr txBox="1">
            <a:spLocks noGrp="1"/>
          </p:cNvSpPr>
          <p:nvPr>
            <p:ph type="title"/>
          </p:nvPr>
        </p:nvSpPr>
        <p:spPr>
          <a:xfrm>
            <a:off x="3720884" y="229550"/>
            <a:ext cx="52836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 b="1"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84" name="Google Shape;184;p42"/>
          <p:cNvSpPr txBox="1">
            <a:spLocks noGrp="1"/>
          </p:cNvSpPr>
          <p:nvPr>
            <p:ph type="subTitle" idx="1"/>
          </p:nvPr>
        </p:nvSpPr>
        <p:spPr>
          <a:xfrm>
            <a:off x="3730147" y="787525"/>
            <a:ext cx="4151100" cy="3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1F1F50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42"/>
          <p:cNvSpPr txBox="1">
            <a:spLocks noGrp="1"/>
          </p:cNvSpPr>
          <p:nvPr>
            <p:ph type="body" idx="2"/>
          </p:nvPr>
        </p:nvSpPr>
        <p:spPr>
          <a:xfrm>
            <a:off x="3739151" y="1303850"/>
            <a:ext cx="51615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pic>
        <p:nvPicPr>
          <p:cNvPr id="186" name="Google Shape;186;p4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56" y="4938457"/>
            <a:ext cx="9143242" cy="201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269">
          <p15:clr>
            <a:srgbClr val="FA7B17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Right - Text Left">
  <p:cSld name="CUSTOM_11"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43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//01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43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900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0" name="Google Shape;190;p43"/>
          <p:cNvSpPr txBox="1">
            <a:spLocks noGrp="1"/>
          </p:cNvSpPr>
          <p:nvPr>
            <p:ph type="title"/>
          </p:nvPr>
        </p:nvSpPr>
        <p:spPr>
          <a:xfrm>
            <a:off x="494625" y="229550"/>
            <a:ext cx="4900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 b="1"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91" name="Google Shape;191;p43"/>
          <p:cNvSpPr txBox="1">
            <a:spLocks noGrp="1"/>
          </p:cNvSpPr>
          <p:nvPr>
            <p:ph type="subTitle" idx="1"/>
          </p:nvPr>
        </p:nvSpPr>
        <p:spPr>
          <a:xfrm>
            <a:off x="503875" y="787525"/>
            <a:ext cx="4891200" cy="3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1F1F50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43"/>
          <p:cNvSpPr txBox="1">
            <a:spLocks noGrp="1"/>
          </p:cNvSpPr>
          <p:nvPr>
            <p:ph type="body" idx="2"/>
          </p:nvPr>
        </p:nvSpPr>
        <p:spPr>
          <a:xfrm>
            <a:off x="512875" y="1456250"/>
            <a:ext cx="48318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pic>
        <p:nvPicPr>
          <p:cNvPr id="193" name="Google Shape;193;p4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56" y="4949090"/>
            <a:ext cx="9143242" cy="201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91">
          <p15:clr>
            <a:srgbClr val="FA7B17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Columns">
  <p:cSld name="CUSTOM_1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44"/>
          <p:cNvSpPr txBox="1">
            <a:spLocks noGrp="1"/>
          </p:cNvSpPr>
          <p:nvPr>
            <p:ph type="title"/>
          </p:nvPr>
        </p:nvSpPr>
        <p:spPr>
          <a:xfrm>
            <a:off x="494617" y="229550"/>
            <a:ext cx="564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 b="1"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96" name="Google Shape;196;p44"/>
          <p:cNvSpPr txBox="1">
            <a:spLocks noGrp="1"/>
          </p:cNvSpPr>
          <p:nvPr>
            <p:ph type="subTitle" idx="1"/>
          </p:nvPr>
        </p:nvSpPr>
        <p:spPr>
          <a:xfrm>
            <a:off x="491800" y="1128750"/>
            <a:ext cx="3553200" cy="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1F1F50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rgbClr val="1F1F50"/>
                </a:solidFill>
              </a:defRPr>
            </a:lvl9pPr>
          </a:lstStyle>
          <a:p>
            <a:endParaRPr/>
          </a:p>
        </p:txBody>
      </p:sp>
      <p:pic>
        <p:nvPicPr>
          <p:cNvPr id="197" name="Google Shape;197;p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125" y="4989200"/>
            <a:ext cx="946500" cy="1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44"/>
          <p:cNvSpPr txBox="1">
            <a:spLocks noGrp="1"/>
          </p:cNvSpPr>
          <p:nvPr>
            <p:ph type="body" idx="2"/>
          </p:nvPr>
        </p:nvSpPr>
        <p:spPr>
          <a:xfrm>
            <a:off x="497525" y="1679525"/>
            <a:ext cx="3714000" cy="30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9" name="Google Shape;199;p44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//01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44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900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1" name="Google Shape;201;p44"/>
          <p:cNvSpPr txBox="1">
            <a:spLocks noGrp="1"/>
          </p:cNvSpPr>
          <p:nvPr>
            <p:ph type="subTitle" idx="3"/>
          </p:nvPr>
        </p:nvSpPr>
        <p:spPr>
          <a:xfrm>
            <a:off x="4861650" y="1128750"/>
            <a:ext cx="3553200" cy="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1F1F50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rgbClr val="1F1F50"/>
                </a:solidFill>
              </a:defRPr>
            </a:lvl9pPr>
          </a:lstStyle>
          <a:p>
            <a:endParaRPr/>
          </a:p>
        </p:txBody>
      </p:sp>
      <p:sp>
        <p:nvSpPr>
          <p:cNvPr id="202" name="Google Shape;202;p44"/>
          <p:cNvSpPr txBox="1">
            <a:spLocks noGrp="1"/>
          </p:cNvSpPr>
          <p:nvPr>
            <p:ph type="body" idx="4"/>
          </p:nvPr>
        </p:nvSpPr>
        <p:spPr>
          <a:xfrm>
            <a:off x="4867375" y="1679525"/>
            <a:ext cx="3714000" cy="30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pic>
        <p:nvPicPr>
          <p:cNvPr id="203" name="Google Shape;203;p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6" y="4938457"/>
            <a:ext cx="9143242" cy="201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58">
          <p15:clr>
            <a:srgbClr val="FA7B17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lumns">
  <p:cSld name="CUSTOM_1_1"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45"/>
          <p:cNvSpPr txBox="1">
            <a:spLocks noGrp="1"/>
          </p:cNvSpPr>
          <p:nvPr>
            <p:ph type="title"/>
          </p:nvPr>
        </p:nvSpPr>
        <p:spPr>
          <a:xfrm>
            <a:off x="494617" y="229550"/>
            <a:ext cx="564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 b="1"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06" name="Google Shape;206;p45"/>
          <p:cNvSpPr txBox="1">
            <a:spLocks noGrp="1"/>
          </p:cNvSpPr>
          <p:nvPr>
            <p:ph type="subTitle" idx="1"/>
          </p:nvPr>
        </p:nvSpPr>
        <p:spPr>
          <a:xfrm>
            <a:off x="491800" y="1128750"/>
            <a:ext cx="2396700" cy="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1F1F50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rgbClr val="1F1F50"/>
                </a:solidFill>
              </a:defRPr>
            </a:lvl9pPr>
          </a:lstStyle>
          <a:p>
            <a:endParaRPr/>
          </a:p>
        </p:txBody>
      </p:sp>
      <p:pic>
        <p:nvPicPr>
          <p:cNvPr id="207" name="Google Shape;207;p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125" y="4989200"/>
            <a:ext cx="946500" cy="1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45"/>
          <p:cNvSpPr txBox="1">
            <a:spLocks noGrp="1"/>
          </p:cNvSpPr>
          <p:nvPr>
            <p:ph type="body" idx="2"/>
          </p:nvPr>
        </p:nvSpPr>
        <p:spPr>
          <a:xfrm>
            <a:off x="495225" y="1661725"/>
            <a:ext cx="2393700" cy="31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09" name="Google Shape;209;p45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//01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45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900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1" name="Google Shape;211;p45"/>
          <p:cNvSpPr txBox="1">
            <a:spLocks noGrp="1"/>
          </p:cNvSpPr>
          <p:nvPr>
            <p:ph type="subTitle" idx="3"/>
          </p:nvPr>
        </p:nvSpPr>
        <p:spPr>
          <a:xfrm>
            <a:off x="6339775" y="1128750"/>
            <a:ext cx="2396700" cy="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1F1F50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rgbClr val="1F1F50"/>
                </a:solidFill>
              </a:defRPr>
            </a:lvl9pPr>
          </a:lstStyle>
          <a:p>
            <a:endParaRPr/>
          </a:p>
        </p:txBody>
      </p:sp>
      <p:sp>
        <p:nvSpPr>
          <p:cNvPr id="212" name="Google Shape;212;p45"/>
          <p:cNvSpPr txBox="1">
            <a:spLocks noGrp="1"/>
          </p:cNvSpPr>
          <p:nvPr>
            <p:ph type="body" idx="4"/>
          </p:nvPr>
        </p:nvSpPr>
        <p:spPr>
          <a:xfrm>
            <a:off x="6343200" y="1661725"/>
            <a:ext cx="2393700" cy="31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3" name="Google Shape;213;p45"/>
          <p:cNvSpPr txBox="1">
            <a:spLocks noGrp="1"/>
          </p:cNvSpPr>
          <p:nvPr>
            <p:ph type="subTitle" idx="5"/>
          </p:nvPr>
        </p:nvSpPr>
        <p:spPr>
          <a:xfrm>
            <a:off x="3417500" y="1128750"/>
            <a:ext cx="2396700" cy="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1F1F50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rgbClr val="1F1F50"/>
                </a:solidFill>
              </a:defRPr>
            </a:lvl9pPr>
          </a:lstStyle>
          <a:p>
            <a:endParaRPr/>
          </a:p>
        </p:txBody>
      </p:sp>
      <p:sp>
        <p:nvSpPr>
          <p:cNvPr id="214" name="Google Shape;214;p45"/>
          <p:cNvSpPr txBox="1">
            <a:spLocks noGrp="1"/>
          </p:cNvSpPr>
          <p:nvPr>
            <p:ph type="body" idx="6"/>
          </p:nvPr>
        </p:nvSpPr>
        <p:spPr>
          <a:xfrm>
            <a:off x="3420925" y="1661725"/>
            <a:ext cx="2393700" cy="31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pic>
        <p:nvPicPr>
          <p:cNvPr id="215" name="Google Shape;215;p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6" y="4938457"/>
            <a:ext cx="9143242" cy="201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53">
          <p15:clr>
            <a:srgbClr val="FA7B17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lumns with Images">
  <p:cSld name="CUSTOM_1_1_1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46"/>
          <p:cNvSpPr txBox="1">
            <a:spLocks noGrp="1"/>
          </p:cNvSpPr>
          <p:nvPr>
            <p:ph type="subTitle" idx="1"/>
          </p:nvPr>
        </p:nvSpPr>
        <p:spPr>
          <a:xfrm>
            <a:off x="122175" y="2491891"/>
            <a:ext cx="2835000" cy="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 b="1">
                <a:solidFill>
                  <a:srgbClr val="0A1852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9pPr>
          </a:lstStyle>
          <a:p>
            <a:endParaRPr/>
          </a:p>
        </p:txBody>
      </p:sp>
      <p:pic>
        <p:nvPicPr>
          <p:cNvPr id="218" name="Google Shape;218;p4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125" y="4989200"/>
            <a:ext cx="946500" cy="1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46"/>
          <p:cNvSpPr txBox="1">
            <a:spLocks noGrp="1"/>
          </p:cNvSpPr>
          <p:nvPr>
            <p:ph type="body" idx="2"/>
          </p:nvPr>
        </p:nvSpPr>
        <p:spPr>
          <a:xfrm>
            <a:off x="124300" y="2834552"/>
            <a:ext cx="2802900" cy="19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20" name="Google Shape;220;p46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//01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46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900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2" name="Google Shape;222;p46"/>
          <p:cNvSpPr txBox="1">
            <a:spLocks noGrp="1"/>
          </p:cNvSpPr>
          <p:nvPr>
            <p:ph type="subTitle" idx="3"/>
          </p:nvPr>
        </p:nvSpPr>
        <p:spPr>
          <a:xfrm>
            <a:off x="92100" y="2112316"/>
            <a:ext cx="2835000" cy="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 b="1">
                <a:solidFill>
                  <a:srgbClr val="1F1F50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rgbClr val="1F1F50"/>
                </a:solidFill>
              </a:defRPr>
            </a:lvl9pPr>
          </a:lstStyle>
          <a:p>
            <a:endParaRPr/>
          </a:p>
        </p:txBody>
      </p:sp>
      <p:sp>
        <p:nvSpPr>
          <p:cNvPr id="223" name="Google Shape;223;p46"/>
          <p:cNvSpPr txBox="1">
            <a:spLocks noGrp="1"/>
          </p:cNvSpPr>
          <p:nvPr>
            <p:ph type="subTitle" idx="4"/>
          </p:nvPr>
        </p:nvSpPr>
        <p:spPr>
          <a:xfrm>
            <a:off x="3169538" y="2491928"/>
            <a:ext cx="2835000" cy="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 b="1">
                <a:solidFill>
                  <a:srgbClr val="0A1852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9pPr>
          </a:lstStyle>
          <a:p>
            <a:endParaRPr/>
          </a:p>
        </p:txBody>
      </p:sp>
      <p:sp>
        <p:nvSpPr>
          <p:cNvPr id="224" name="Google Shape;224;p46"/>
          <p:cNvSpPr txBox="1">
            <a:spLocks noGrp="1"/>
          </p:cNvSpPr>
          <p:nvPr>
            <p:ph type="body" idx="5"/>
          </p:nvPr>
        </p:nvSpPr>
        <p:spPr>
          <a:xfrm>
            <a:off x="3171667" y="2834578"/>
            <a:ext cx="2802900" cy="19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25" name="Google Shape;225;p46"/>
          <p:cNvSpPr txBox="1">
            <a:spLocks noGrp="1"/>
          </p:cNvSpPr>
          <p:nvPr>
            <p:ph type="subTitle" idx="6"/>
          </p:nvPr>
        </p:nvSpPr>
        <p:spPr>
          <a:xfrm>
            <a:off x="3139463" y="2112353"/>
            <a:ext cx="2835000" cy="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 b="1">
                <a:solidFill>
                  <a:srgbClr val="1F1F50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rgbClr val="1F1F50"/>
                </a:solidFill>
              </a:defRPr>
            </a:lvl9pPr>
          </a:lstStyle>
          <a:p>
            <a:endParaRPr/>
          </a:p>
        </p:txBody>
      </p:sp>
      <p:sp>
        <p:nvSpPr>
          <p:cNvPr id="226" name="Google Shape;226;p46"/>
          <p:cNvSpPr txBox="1">
            <a:spLocks noGrp="1"/>
          </p:cNvSpPr>
          <p:nvPr>
            <p:ph type="subTitle" idx="7"/>
          </p:nvPr>
        </p:nvSpPr>
        <p:spPr>
          <a:xfrm>
            <a:off x="6246988" y="2471797"/>
            <a:ext cx="2835000" cy="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 b="1">
                <a:solidFill>
                  <a:srgbClr val="0A1852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9pPr>
          </a:lstStyle>
          <a:p>
            <a:endParaRPr/>
          </a:p>
        </p:txBody>
      </p:sp>
      <p:sp>
        <p:nvSpPr>
          <p:cNvPr id="227" name="Google Shape;227;p46"/>
          <p:cNvSpPr txBox="1">
            <a:spLocks noGrp="1"/>
          </p:cNvSpPr>
          <p:nvPr>
            <p:ph type="body" idx="8"/>
          </p:nvPr>
        </p:nvSpPr>
        <p:spPr>
          <a:xfrm>
            <a:off x="6249121" y="2820575"/>
            <a:ext cx="2802900" cy="19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28" name="Google Shape;228;p46"/>
          <p:cNvSpPr txBox="1">
            <a:spLocks noGrp="1"/>
          </p:cNvSpPr>
          <p:nvPr>
            <p:ph type="subTitle" idx="9"/>
          </p:nvPr>
        </p:nvSpPr>
        <p:spPr>
          <a:xfrm>
            <a:off x="6216913" y="2092222"/>
            <a:ext cx="2835000" cy="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 b="1">
                <a:solidFill>
                  <a:srgbClr val="1F1F50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rgbClr val="1F1F50"/>
                </a:solidFill>
              </a:defRPr>
            </a:lvl9pPr>
          </a:lstStyle>
          <a:p>
            <a:endParaRPr/>
          </a:p>
        </p:txBody>
      </p:sp>
      <p:pic>
        <p:nvPicPr>
          <p:cNvPr id="229" name="Google Shape;229;p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6" y="4938457"/>
            <a:ext cx="9143242" cy="201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99">
          <p15:clr>
            <a:srgbClr val="FA7B17"/>
          </p15:clr>
        </p15:guide>
        <p15:guide id="2" pos="1892">
          <p15:clr>
            <a:srgbClr val="FA7B17"/>
          </p15:clr>
        </p15:guide>
        <p15:guide id="3" pos="1934">
          <p15:clr>
            <a:srgbClr val="FA7B17"/>
          </p15:clr>
        </p15:guide>
        <p15:guide id="4" pos="3826">
          <p15:clr>
            <a:srgbClr val="FA7B17"/>
          </p15:clr>
        </p15:guide>
        <p15:guide id="5" pos="3868">
          <p15:clr>
            <a:srgbClr val="FA7B17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 Title + Body">
  <p:cSld name="CUSTOM_2"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47"/>
          <p:cNvSpPr txBox="1">
            <a:spLocks noGrp="1"/>
          </p:cNvSpPr>
          <p:nvPr>
            <p:ph type="title"/>
          </p:nvPr>
        </p:nvSpPr>
        <p:spPr>
          <a:xfrm>
            <a:off x="494617" y="229550"/>
            <a:ext cx="564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 b="1"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32" name="Google Shape;232;p47"/>
          <p:cNvSpPr txBox="1">
            <a:spLocks noGrp="1"/>
          </p:cNvSpPr>
          <p:nvPr>
            <p:ph type="subTitle" idx="1"/>
          </p:nvPr>
        </p:nvSpPr>
        <p:spPr>
          <a:xfrm>
            <a:off x="503872" y="787525"/>
            <a:ext cx="3884700" cy="3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1F1F50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3" name="Google Shape;233;p47"/>
          <p:cNvSpPr txBox="1">
            <a:spLocks noGrp="1"/>
          </p:cNvSpPr>
          <p:nvPr>
            <p:ph type="body" idx="2"/>
          </p:nvPr>
        </p:nvSpPr>
        <p:spPr>
          <a:xfrm>
            <a:off x="512875" y="1380050"/>
            <a:ext cx="8093100" cy="329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pic>
        <p:nvPicPr>
          <p:cNvPr id="234" name="Google Shape;234;p4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125" y="4989200"/>
            <a:ext cx="946500" cy="1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47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//01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p47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900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37" name="Google Shape;237;p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6" y="4938457"/>
            <a:ext cx="9143242" cy="201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ody + Caption">
  <p:cSld name="CUSTOM_2_1"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48"/>
          <p:cNvSpPr txBox="1">
            <a:spLocks noGrp="1"/>
          </p:cNvSpPr>
          <p:nvPr>
            <p:ph type="title"/>
          </p:nvPr>
        </p:nvSpPr>
        <p:spPr>
          <a:xfrm>
            <a:off x="494617" y="229550"/>
            <a:ext cx="564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 b="1"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40" name="Google Shape;240;p48"/>
          <p:cNvSpPr txBox="1">
            <a:spLocks noGrp="1"/>
          </p:cNvSpPr>
          <p:nvPr>
            <p:ph type="subTitle" idx="1"/>
          </p:nvPr>
        </p:nvSpPr>
        <p:spPr>
          <a:xfrm>
            <a:off x="503876" y="4245750"/>
            <a:ext cx="5384400" cy="3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 b="1">
                <a:solidFill>
                  <a:srgbClr val="1F1F50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b="1"/>
            </a:lvl9pPr>
          </a:lstStyle>
          <a:p>
            <a:endParaRPr/>
          </a:p>
        </p:txBody>
      </p:sp>
      <p:sp>
        <p:nvSpPr>
          <p:cNvPr id="241" name="Google Shape;241;p48"/>
          <p:cNvSpPr txBox="1">
            <a:spLocks noGrp="1"/>
          </p:cNvSpPr>
          <p:nvPr>
            <p:ph type="body" idx="2"/>
          </p:nvPr>
        </p:nvSpPr>
        <p:spPr>
          <a:xfrm>
            <a:off x="512875" y="902725"/>
            <a:ext cx="8002500" cy="29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pic>
        <p:nvPicPr>
          <p:cNvPr id="242" name="Google Shape;242;p4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125" y="4989200"/>
            <a:ext cx="946500" cy="1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48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//01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p48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900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45" name="Google Shape;245;p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6" y="4938457"/>
            <a:ext cx="9143242" cy="201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Box">
  <p:cSld name="CUSTOM_2_1_2"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49"/>
          <p:cNvSpPr txBox="1">
            <a:spLocks noGrp="1"/>
          </p:cNvSpPr>
          <p:nvPr>
            <p:ph type="body" idx="1"/>
          </p:nvPr>
        </p:nvSpPr>
        <p:spPr>
          <a:xfrm>
            <a:off x="512875" y="293121"/>
            <a:ext cx="8002500" cy="44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pic>
        <p:nvPicPr>
          <p:cNvPr id="248" name="Google Shape;248;p4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125" y="4989200"/>
            <a:ext cx="946500" cy="1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49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//01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" name="Google Shape;250;p49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900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51" name="Google Shape;251;p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6" y="4938457"/>
            <a:ext cx="9143242" cy="201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ody">
  <p:cSld name="CUSTOM_2_1_1"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50"/>
          <p:cNvSpPr txBox="1">
            <a:spLocks noGrp="1"/>
          </p:cNvSpPr>
          <p:nvPr>
            <p:ph type="title"/>
          </p:nvPr>
        </p:nvSpPr>
        <p:spPr>
          <a:xfrm>
            <a:off x="494617" y="229550"/>
            <a:ext cx="564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 b="1"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54" name="Google Shape;254;p50"/>
          <p:cNvSpPr txBox="1">
            <a:spLocks noGrp="1"/>
          </p:cNvSpPr>
          <p:nvPr>
            <p:ph type="body" idx="1"/>
          </p:nvPr>
        </p:nvSpPr>
        <p:spPr>
          <a:xfrm>
            <a:off x="512875" y="1055125"/>
            <a:ext cx="8002500" cy="360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pic>
        <p:nvPicPr>
          <p:cNvPr id="255" name="Google Shape;255;p5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125" y="4989200"/>
            <a:ext cx="946500" cy="1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50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//01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Google Shape;257;p50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900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58" name="Google Shape;258;p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6" y="4938457"/>
            <a:ext cx="9143242" cy="201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Top - Text Bottom">
  <p:cSld name="CUSTOM_2_1_1_1"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51"/>
          <p:cNvSpPr txBox="1">
            <a:spLocks noGrp="1"/>
          </p:cNvSpPr>
          <p:nvPr>
            <p:ph type="title"/>
          </p:nvPr>
        </p:nvSpPr>
        <p:spPr>
          <a:xfrm>
            <a:off x="494617" y="229550"/>
            <a:ext cx="564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 b="1"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61" name="Google Shape;261;p51"/>
          <p:cNvSpPr txBox="1">
            <a:spLocks noGrp="1"/>
          </p:cNvSpPr>
          <p:nvPr>
            <p:ph type="body" idx="1"/>
          </p:nvPr>
        </p:nvSpPr>
        <p:spPr>
          <a:xfrm>
            <a:off x="512875" y="2890075"/>
            <a:ext cx="8002500" cy="18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pic>
        <p:nvPicPr>
          <p:cNvPr id="262" name="Google Shape;262;p5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125" y="4989200"/>
            <a:ext cx="946500" cy="1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51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//01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51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900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65" name="Google Shape;265;p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6" y="4938457"/>
            <a:ext cx="9143242" cy="201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728">
          <p15:clr>
            <a:srgbClr val="FA7B17"/>
          </p15:clr>
        </p15:guide>
        <p15:guide id="2" orient="horz" pos="576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inal Static Logo">
  <p:cSld name="TITLE_1_1_1">
    <p:bg>
      <p:bgPr>
        <a:solidFill>
          <a:srgbClr val="1F1F50"/>
        </a:solidFill>
        <a:effectLst/>
      </p:bgPr>
    </p:bg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619500" y="2333625"/>
            <a:ext cx="1905000" cy="47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Text 1" type="secHead">
  <p:cSld name="SECTION_HEADER"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52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68" name="Google Shape;268;p52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1" i="0" u="none" strike="noStrike" cap="none">
                <a:solidFill>
                  <a:srgbClr val="0A1852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lang="en" sz="900" b="1" i="0" u="none" strike="noStrike" cap="none">
                <a:solidFill>
                  <a:srgbClr val="0A1852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900" b="1" i="0" u="none" strike="noStrike" cap="none">
              <a:solidFill>
                <a:srgbClr val="0A185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69" name="Google Shape;269;p5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56" y="4938457"/>
            <a:ext cx="9143242" cy="201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Text 2">
  <p:cSld name="SECTION_HEADER_1"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5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72" name="Google Shape;272;p53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1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lang="en" sz="900" b="1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900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73" name="Google Shape;273;p5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56" y="4938457"/>
            <a:ext cx="9143242" cy="201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 Frames 4">
  <p:cSld name="CUSTOM_12"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p5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56" y="4938457"/>
            <a:ext cx="9143242" cy="201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 Title + 2 Images Grey">
  <p:cSld name="TITLE_ONLY_1"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55"/>
          <p:cNvSpPr/>
          <p:nvPr/>
        </p:nvSpPr>
        <p:spPr>
          <a:xfrm>
            <a:off x="2100" y="-125"/>
            <a:ext cx="9144000" cy="1686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55"/>
          <p:cNvSpPr txBox="1">
            <a:spLocks noGrp="1"/>
          </p:cNvSpPr>
          <p:nvPr>
            <p:ph type="title"/>
          </p:nvPr>
        </p:nvSpPr>
        <p:spPr>
          <a:xfrm>
            <a:off x="494617" y="381950"/>
            <a:ext cx="564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 b="1"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pic>
        <p:nvPicPr>
          <p:cNvPr id="279" name="Google Shape;279;p5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125" y="4989200"/>
            <a:ext cx="946500" cy="1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55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//01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55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900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2" name="Google Shape;282;p55"/>
          <p:cNvSpPr txBox="1">
            <a:spLocks noGrp="1"/>
          </p:cNvSpPr>
          <p:nvPr>
            <p:ph type="subTitle" idx="1"/>
          </p:nvPr>
        </p:nvSpPr>
        <p:spPr>
          <a:xfrm>
            <a:off x="503874" y="939925"/>
            <a:ext cx="3603000" cy="3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1F1F50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283" name="Google Shape;283;p5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6" y="4938457"/>
            <a:ext cx="9143242" cy="201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1">
          <p15:clr>
            <a:srgbClr val="FA7B17"/>
          </p15:clr>
        </p15:guide>
        <p15:guide id="2" orient="horz" pos="1063">
          <p15:clr>
            <a:srgbClr val="FA7B17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 Title + 3 Images Grey">
  <p:cSld name="TITLE_ONLY_1_1"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56"/>
          <p:cNvSpPr/>
          <p:nvPr/>
        </p:nvSpPr>
        <p:spPr>
          <a:xfrm>
            <a:off x="2100" y="-125"/>
            <a:ext cx="9144000" cy="1686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p56"/>
          <p:cNvSpPr txBox="1">
            <a:spLocks noGrp="1"/>
          </p:cNvSpPr>
          <p:nvPr>
            <p:ph type="title"/>
          </p:nvPr>
        </p:nvSpPr>
        <p:spPr>
          <a:xfrm>
            <a:off x="494617" y="381950"/>
            <a:ext cx="564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 b="1"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pic>
        <p:nvPicPr>
          <p:cNvPr id="287" name="Google Shape;287;p5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125" y="4989200"/>
            <a:ext cx="946500" cy="1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56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//01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" name="Google Shape;289;p56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900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0" name="Google Shape;290;p56"/>
          <p:cNvSpPr txBox="1">
            <a:spLocks noGrp="1"/>
          </p:cNvSpPr>
          <p:nvPr>
            <p:ph type="subTitle" idx="1"/>
          </p:nvPr>
        </p:nvSpPr>
        <p:spPr>
          <a:xfrm>
            <a:off x="503873" y="939925"/>
            <a:ext cx="3765000" cy="3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1F1F50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rgbClr val="1F1F50"/>
                </a:solidFill>
              </a:defRPr>
            </a:lvl9pPr>
          </a:lstStyle>
          <a:p>
            <a:endParaRPr/>
          </a:p>
        </p:txBody>
      </p:sp>
      <p:pic>
        <p:nvPicPr>
          <p:cNvPr id="291" name="Google Shape;291;p5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6" y="4938457"/>
            <a:ext cx="9143242" cy="201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915">
          <p15:clr>
            <a:srgbClr val="FA7B17"/>
          </p15:clr>
        </p15:guide>
        <p15:guide id="2" orient="horz" pos="1063">
          <p15:clr>
            <a:srgbClr val="FA7B17"/>
          </p15:clr>
        </p15:guide>
        <p15:guide id="3" pos="3845">
          <p15:clr>
            <a:srgbClr val="FA7B17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 Title + 1 Image Grey">
  <p:cSld name="TITLE_ONLY_1_1_1"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57"/>
          <p:cNvSpPr/>
          <p:nvPr/>
        </p:nvSpPr>
        <p:spPr>
          <a:xfrm>
            <a:off x="2100" y="-125"/>
            <a:ext cx="9144000" cy="1686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p57"/>
          <p:cNvSpPr txBox="1">
            <a:spLocks noGrp="1"/>
          </p:cNvSpPr>
          <p:nvPr>
            <p:ph type="title"/>
          </p:nvPr>
        </p:nvSpPr>
        <p:spPr>
          <a:xfrm>
            <a:off x="494617" y="381950"/>
            <a:ext cx="564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 b="1"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pic>
        <p:nvPicPr>
          <p:cNvPr id="295" name="Google Shape;295;p5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125" y="4989200"/>
            <a:ext cx="946500" cy="1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57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//01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" name="Google Shape;297;p57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900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8" name="Google Shape;298;p57"/>
          <p:cNvSpPr txBox="1">
            <a:spLocks noGrp="1"/>
          </p:cNvSpPr>
          <p:nvPr>
            <p:ph type="subTitle" idx="1"/>
          </p:nvPr>
        </p:nvSpPr>
        <p:spPr>
          <a:xfrm>
            <a:off x="503874" y="939925"/>
            <a:ext cx="3482100" cy="3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1F1F50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rgbClr val="1F1F50"/>
                </a:solidFill>
              </a:defRPr>
            </a:lvl9pPr>
          </a:lstStyle>
          <a:p>
            <a:endParaRPr/>
          </a:p>
        </p:txBody>
      </p:sp>
      <p:pic>
        <p:nvPicPr>
          <p:cNvPr id="299" name="Google Shape;299;p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6" y="4938457"/>
            <a:ext cx="9143242" cy="201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63">
          <p15:clr>
            <a:srgbClr val="FA7B17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 Title + 1 Image India Ink">
  <p:cSld name="TITLE_ONLY_1_1_1_1"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Google Shape;301;p5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125" y="4989200"/>
            <a:ext cx="946500" cy="1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58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//01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Google Shape;303;p58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900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4" name="Google Shape;304;p58"/>
          <p:cNvSpPr/>
          <p:nvPr/>
        </p:nvSpPr>
        <p:spPr>
          <a:xfrm>
            <a:off x="2100" y="-125"/>
            <a:ext cx="9144000" cy="1686900"/>
          </a:xfrm>
          <a:prstGeom prst="rect">
            <a:avLst/>
          </a:prstGeom>
          <a:solidFill>
            <a:srgbClr val="1F1F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" name="Google Shape;305;p58"/>
          <p:cNvSpPr txBox="1">
            <a:spLocks noGrp="1"/>
          </p:cNvSpPr>
          <p:nvPr>
            <p:ph type="title"/>
          </p:nvPr>
        </p:nvSpPr>
        <p:spPr>
          <a:xfrm>
            <a:off x="494617" y="381950"/>
            <a:ext cx="564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06" name="Google Shape;306;p58"/>
          <p:cNvSpPr txBox="1">
            <a:spLocks noGrp="1"/>
          </p:cNvSpPr>
          <p:nvPr>
            <p:ph type="subTitle" idx="1"/>
          </p:nvPr>
        </p:nvSpPr>
        <p:spPr>
          <a:xfrm>
            <a:off x="503874" y="939925"/>
            <a:ext cx="3582900" cy="3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307" name="Google Shape;307;p5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6" y="4938457"/>
            <a:ext cx="9143242" cy="201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63">
          <p15:clr>
            <a:srgbClr val="FA7B17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59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F50"/>
              </a:buClr>
              <a:buSzPts val="1800"/>
              <a:buNone/>
              <a:defRPr b="1">
                <a:solidFill>
                  <a:srgbClr val="1F1F50"/>
                </a:solidFill>
              </a:defRPr>
            </a:lvl1pPr>
          </a:lstStyle>
          <a:p>
            <a:endParaRPr/>
          </a:p>
        </p:txBody>
      </p:sp>
      <p:pic>
        <p:nvPicPr>
          <p:cNvPr id="310" name="Google Shape;310;p5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125" y="4989200"/>
            <a:ext cx="946500" cy="1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59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//01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" name="Google Shape;312;p59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900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13" name="Google Shape;313;p5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6" y="4938457"/>
            <a:ext cx="9143242" cy="201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+ Footer">
  <p:cSld name="CAPTION_ONLY_1"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" name="Google Shape;315;p6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125" y="4989200"/>
            <a:ext cx="946500" cy="1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60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//01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" name="Google Shape;317;p60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900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18" name="Google Shape;318;p6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6" y="4938457"/>
            <a:ext cx="9143242" cy="201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India Ink" type="blank">
  <p:cSld name="BLANK"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61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1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lang="en" sz="900" b="1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900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21" name="Google Shape;321;p6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56" y="4938457"/>
            <a:ext cx="9143242" cy="201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Left - Text Right">
  <p:cSld name="CUSTOM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125" y="4989200"/>
            <a:ext cx="946500" cy="1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17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//01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Google Shape;25;p17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900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" name="Google Shape;26;p17"/>
          <p:cNvSpPr txBox="1">
            <a:spLocks noGrp="1"/>
          </p:cNvSpPr>
          <p:nvPr>
            <p:ph type="title"/>
          </p:nvPr>
        </p:nvSpPr>
        <p:spPr>
          <a:xfrm>
            <a:off x="3720884" y="229550"/>
            <a:ext cx="52836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 b="1"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7" name="Google Shape;27;p17"/>
          <p:cNvSpPr txBox="1">
            <a:spLocks noGrp="1"/>
          </p:cNvSpPr>
          <p:nvPr>
            <p:ph type="subTitle" idx="1"/>
          </p:nvPr>
        </p:nvSpPr>
        <p:spPr>
          <a:xfrm>
            <a:off x="3730147" y="787525"/>
            <a:ext cx="4151100" cy="3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1F1F50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17"/>
          <p:cNvSpPr txBox="1">
            <a:spLocks noGrp="1"/>
          </p:cNvSpPr>
          <p:nvPr>
            <p:ph type="body" idx="2"/>
          </p:nvPr>
        </p:nvSpPr>
        <p:spPr>
          <a:xfrm>
            <a:off x="3739151" y="1303850"/>
            <a:ext cx="51615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269">
          <p15:clr>
            <a:srgbClr val="FA7B17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Jodhpur">
  <p:cSld name="CUSTOM_8"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62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1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lang="en" sz="900" b="1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900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24" name="Google Shape;324;p6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56" y="4938457"/>
            <a:ext cx="9143242" cy="201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Basant">
  <p:cSld name="CUSTOM_9"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63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1" i="0" u="none" strike="noStrike" cap="none">
                <a:solidFill>
                  <a:srgbClr val="141414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lang="en" sz="900" b="1" i="0" u="none" strike="noStrike" cap="none">
                <a:solidFill>
                  <a:srgbClr val="141414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900" b="1" i="0" u="none" strike="noStrike" cap="none">
              <a:solidFill>
                <a:srgbClr val="141414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27" name="Google Shape;327;p6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56" y="4938457"/>
            <a:ext cx="9143242" cy="201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Kohl">
  <p:cSld name="CUSTOM_9_1"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64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1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lang="en" sz="900" b="1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900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30" name="Google Shape;330;p6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56" y="4938457"/>
            <a:ext cx="9143242" cy="201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Indus">
  <p:cSld name="CUSTOM_10"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65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1" i="0" u="none" strike="noStrike" cap="none">
                <a:solidFill>
                  <a:srgbClr val="141414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lang="en" sz="900" b="1" i="0" u="none" strike="noStrike" cap="none">
                <a:solidFill>
                  <a:srgbClr val="141414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900" b="1" i="0" u="none" strike="noStrike" cap="none">
              <a:solidFill>
                <a:srgbClr val="141414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33" name="Google Shape;333;p6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56" y="4938457"/>
            <a:ext cx="9143242" cy="201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Right - Text Left">
  <p:cSld name="CUSTOM_11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125" y="4989200"/>
            <a:ext cx="946500" cy="1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18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//01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18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900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" name="Google Shape;33;p18"/>
          <p:cNvSpPr txBox="1">
            <a:spLocks noGrp="1"/>
          </p:cNvSpPr>
          <p:nvPr>
            <p:ph type="title"/>
          </p:nvPr>
        </p:nvSpPr>
        <p:spPr>
          <a:xfrm>
            <a:off x="494625" y="229550"/>
            <a:ext cx="4900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 b="1"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4" name="Google Shape;34;p18"/>
          <p:cNvSpPr txBox="1">
            <a:spLocks noGrp="1"/>
          </p:cNvSpPr>
          <p:nvPr>
            <p:ph type="subTitle" idx="1"/>
          </p:nvPr>
        </p:nvSpPr>
        <p:spPr>
          <a:xfrm>
            <a:off x="503875" y="787525"/>
            <a:ext cx="4891200" cy="3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1F1F50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8"/>
          <p:cNvSpPr txBox="1">
            <a:spLocks noGrp="1"/>
          </p:cNvSpPr>
          <p:nvPr>
            <p:ph type="body" idx="2"/>
          </p:nvPr>
        </p:nvSpPr>
        <p:spPr>
          <a:xfrm>
            <a:off x="512875" y="1456250"/>
            <a:ext cx="48318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91">
          <p15:clr>
            <a:srgbClr val="FA7B17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Columns">
  <p:cSld name="CUSTOM_1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9"/>
          <p:cNvSpPr txBox="1">
            <a:spLocks noGrp="1"/>
          </p:cNvSpPr>
          <p:nvPr>
            <p:ph type="title"/>
          </p:nvPr>
        </p:nvSpPr>
        <p:spPr>
          <a:xfrm>
            <a:off x="494617" y="229550"/>
            <a:ext cx="564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 b="1"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8" name="Google Shape;38;p19"/>
          <p:cNvSpPr txBox="1">
            <a:spLocks noGrp="1"/>
          </p:cNvSpPr>
          <p:nvPr>
            <p:ph type="subTitle" idx="1"/>
          </p:nvPr>
        </p:nvSpPr>
        <p:spPr>
          <a:xfrm>
            <a:off x="491800" y="1128750"/>
            <a:ext cx="3553200" cy="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1F1F50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rgbClr val="1F1F50"/>
                </a:solidFill>
              </a:defRPr>
            </a:lvl9pPr>
          </a:lstStyle>
          <a:p>
            <a:endParaRPr/>
          </a:p>
        </p:txBody>
      </p:sp>
      <p:pic>
        <p:nvPicPr>
          <p:cNvPr id="39" name="Google Shape;39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125" y="4989200"/>
            <a:ext cx="946500" cy="1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19"/>
          <p:cNvSpPr txBox="1">
            <a:spLocks noGrp="1"/>
          </p:cNvSpPr>
          <p:nvPr>
            <p:ph type="body" idx="2"/>
          </p:nvPr>
        </p:nvSpPr>
        <p:spPr>
          <a:xfrm>
            <a:off x="497525" y="1679525"/>
            <a:ext cx="3714000" cy="30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1" name="Google Shape;41;p19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//01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19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900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3" name="Google Shape;43;p19"/>
          <p:cNvSpPr txBox="1">
            <a:spLocks noGrp="1"/>
          </p:cNvSpPr>
          <p:nvPr>
            <p:ph type="subTitle" idx="3"/>
          </p:nvPr>
        </p:nvSpPr>
        <p:spPr>
          <a:xfrm>
            <a:off x="4861650" y="1128750"/>
            <a:ext cx="3553200" cy="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1F1F50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rgbClr val="1F1F50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19"/>
          <p:cNvSpPr txBox="1">
            <a:spLocks noGrp="1"/>
          </p:cNvSpPr>
          <p:nvPr>
            <p:ph type="body" idx="4"/>
          </p:nvPr>
        </p:nvSpPr>
        <p:spPr>
          <a:xfrm>
            <a:off x="4867375" y="1679525"/>
            <a:ext cx="3714000" cy="30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58">
          <p15:clr>
            <a:srgbClr val="FA7B17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lumns">
  <p:cSld name="CUSTOM_1_1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0"/>
          <p:cNvSpPr txBox="1">
            <a:spLocks noGrp="1"/>
          </p:cNvSpPr>
          <p:nvPr>
            <p:ph type="title"/>
          </p:nvPr>
        </p:nvSpPr>
        <p:spPr>
          <a:xfrm>
            <a:off x="494617" y="229550"/>
            <a:ext cx="564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 b="1"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47" name="Google Shape;47;p20"/>
          <p:cNvSpPr txBox="1">
            <a:spLocks noGrp="1"/>
          </p:cNvSpPr>
          <p:nvPr>
            <p:ph type="subTitle" idx="1"/>
          </p:nvPr>
        </p:nvSpPr>
        <p:spPr>
          <a:xfrm>
            <a:off x="491800" y="1128750"/>
            <a:ext cx="2396700" cy="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1F1F50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rgbClr val="1F1F50"/>
                </a:solidFill>
              </a:defRPr>
            </a:lvl9pPr>
          </a:lstStyle>
          <a:p>
            <a:endParaRPr/>
          </a:p>
        </p:txBody>
      </p:sp>
      <p:pic>
        <p:nvPicPr>
          <p:cNvPr id="48" name="Google Shape;48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125" y="4989200"/>
            <a:ext cx="946500" cy="1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20"/>
          <p:cNvSpPr txBox="1">
            <a:spLocks noGrp="1"/>
          </p:cNvSpPr>
          <p:nvPr>
            <p:ph type="body" idx="2"/>
          </p:nvPr>
        </p:nvSpPr>
        <p:spPr>
          <a:xfrm>
            <a:off x="495225" y="1661725"/>
            <a:ext cx="2393700" cy="31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0" name="Google Shape;50;p20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//01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" name="Google Shape;51;p20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900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2" name="Google Shape;52;p20"/>
          <p:cNvSpPr txBox="1">
            <a:spLocks noGrp="1"/>
          </p:cNvSpPr>
          <p:nvPr>
            <p:ph type="subTitle" idx="3"/>
          </p:nvPr>
        </p:nvSpPr>
        <p:spPr>
          <a:xfrm>
            <a:off x="6339775" y="1128750"/>
            <a:ext cx="2396700" cy="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1F1F50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rgbClr val="1F1F50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20"/>
          <p:cNvSpPr txBox="1">
            <a:spLocks noGrp="1"/>
          </p:cNvSpPr>
          <p:nvPr>
            <p:ph type="body" idx="4"/>
          </p:nvPr>
        </p:nvSpPr>
        <p:spPr>
          <a:xfrm>
            <a:off x="6343200" y="1661725"/>
            <a:ext cx="2393700" cy="31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20"/>
          <p:cNvSpPr txBox="1">
            <a:spLocks noGrp="1"/>
          </p:cNvSpPr>
          <p:nvPr>
            <p:ph type="subTitle" idx="5"/>
          </p:nvPr>
        </p:nvSpPr>
        <p:spPr>
          <a:xfrm>
            <a:off x="3417500" y="1128750"/>
            <a:ext cx="2396700" cy="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1F1F50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rgbClr val="1F1F50"/>
                </a:solidFill>
              </a:defRPr>
            </a:lvl9pPr>
          </a:lstStyle>
          <a:p>
            <a:endParaRPr/>
          </a:p>
        </p:txBody>
      </p:sp>
      <p:sp>
        <p:nvSpPr>
          <p:cNvPr id="55" name="Google Shape;55;p20"/>
          <p:cNvSpPr txBox="1">
            <a:spLocks noGrp="1"/>
          </p:cNvSpPr>
          <p:nvPr>
            <p:ph type="body" idx="6"/>
          </p:nvPr>
        </p:nvSpPr>
        <p:spPr>
          <a:xfrm>
            <a:off x="3420925" y="1661725"/>
            <a:ext cx="2393700" cy="31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53">
          <p15:clr>
            <a:srgbClr val="FA7B17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lumns with Images">
  <p:cSld name="CUSTOM_1_1_1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1"/>
          <p:cNvSpPr txBox="1">
            <a:spLocks noGrp="1"/>
          </p:cNvSpPr>
          <p:nvPr>
            <p:ph type="subTitle" idx="1"/>
          </p:nvPr>
        </p:nvSpPr>
        <p:spPr>
          <a:xfrm>
            <a:off x="122175" y="2491891"/>
            <a:ext cx="2835000" cy="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 b="1">
                <a:solidFill>
                  <a:srgbClr val="0A1852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9pPr>
          </a:lstStyle>
          <a:p>
            <a:endParaRPr/>
          </a:p>
        </p:txBody>
      </p:sp>
      <p:pic>
        <p:nvPicPr>
          <p:cNvPr id="58" name="Google Shape;58;p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125" y="4989200"/>
            <a:ext cx="946500" cy="1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21"/>
          <p:cNvSpPr txBox="1">
            <a:spLocks noGrp="1"/>
          </p:cNvSpPr>
          <p:nvPr>
            <p:ph type="body" idx="2"/>
          </p:nvPr>
        </p:nvSpPr>
        <p:spPr>
          <a:xfrm>
            <a:off x="124300" y="2834552"/>
            <a:ext cx="2802900" cy="19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0" name="Google Shape;60;p21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//01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61;p21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900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2" name="Google Shape;62;p21"/>
          <p:cNvSpPr txBox="1">
            <a:spLocks noGrp="1"/>
          </p:cNvSpPr>
          <p:nvPr>
            <p:ph type="subTitle" idx="3"/>
          </p:nvPr>
        </p:nvSpPr>
        <p:spPr>
          <a:xfrm>
            <a:off x="92100" y="2112316"/>
            <a:ext cx="2835000" cy="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 b="1">
                <a:solidFill>
                  <a:srgbClr val="1F1F50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rgbClr val="1F1F50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21"/>
          <p:cNvSpPr txBox="1">
            <a:spLocks noGrp="1"/>
          </p:cNvSpPr>
          <p:nvPr>
            <p:ph type="subTitle" idx="4"/>
          </p:nvPr>
        </p:nvSpPr>
        <p:spPr>
          <a:xfrm>
            <a:off x="3169538" y="2491928"/>
            <a:ext cx="2835000" cy="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 b="1">
                <a:solidFill>
                  <a:srgbClr val="0A1852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21"/>
          <p:cNvSpPr txBox="1">
            <a:spLocks noGrp="1"/>
          </p:cNvSpPr>
          <p:nvPr>
            <p:ph type="body" idx="5"/>
          </p:nvPr>
        </p:nvSpPr>
        <p:spPr>
          <a:xfrm>
            <a:off x="3171667" y="2834578"/>
            <a:ext cx="2802900" cy="19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5" name="Google Shape;65;p21"/>
          <p:cNvSpPr txBox="1">
            <a:spLocks noGrp="1"/>
          </p:cNvSpPr>
          <p:nvPr>
            <p:ph type="subTitle" idx="6"/>
          </p:nvPr>
        </p:nvSpPr>
        <p:spPr>
          <a:xfrm>
            <a:off x="3139463" y="2112353"/>
            <a:ext cx="2835000" cy="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 b="1">
                <a:solidFill>
                  <a:srgbClr val="1F1F50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rgbClr val="1F1F50"/>
                </a:solidFill>
              </a:defRPr>
            </a:lvl9pPr>
          </a:lstStyle>
          <a:p>
            <a:endParaRPr/>
          </a:p>
        </p:txBody>
      </p:sp>
      <p:sp>
        <p:nvSpPr>
          <p:cNvPr id="66" name="Google Shape;66;p21"/>
          <p:cNvSpPr txBox="1">
            <a:spLocks noGrp="1"/>
          </p:cNvSpPr>
          <p:nvPr>
            <p:ph type="subTitle" idx="7"/>
          </p:nvPr>
        </p:nvSpPr>
        <p:spPr>
          <a:xfrm>
            <a:off x="6246988" y="2471797"/>
            <a:ext cx="2835000" cy="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 b="1">
                <a:solidFill>
                  <a:srgbClr val="0A1852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9pPr>
          </a:lstStyle>
          <a:p>
            <a:endParaRPr/>
          </a:p>
        </p:txBody>
      </p:sp>
      <p:sp>
        <p:nvSpPr>
          <p:cNvPr id="67" name="Google Shape;67;p21"/>
          <p:cNvSpPr txBox="1">
            <a:spLocks noGrp="1"/>
          </p:cNvSpPr>
          <p:nvPr>
            <p:ph type="body" idx="8"/>
          </p:nvPr>
        </p:nvSpPr>
        <p:spPr>
          <a:xfrm>
            <a:off x="6249121" y="2820575"/>
            <a:ext cx="2802900" cy="19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8" name="Google Shape;68;p21"/>
          <p:cNvSpPr txBox="1">
            <a:spLocks noGrp="1"/>
          </p:cNvSpPr>
          <p:nvPr>
            <p:ph type="subTitle" idx="9"/>
          </p:nvPr>
        </p:nvSpPr>
        <p:spPr>
          <a:xfrm>
            <a:off x="6216913" y="2092222"/>
            <a:ext cx="2835000" cy="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 b="1">
                <a:solidFill>
                  <a:srgbClr val="1F1F50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rgbClr val="1F1F5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99">
          <p15:clr>
            <a:srgbClr val="FA7B17"/>
          </p15:clr>
        </p15:guide>
        <p15:guide id="2" pos="1892">
          <p15:clr>
            <a:srgbClr val="FA7B17"/>
          </p15:clr>
        </p15:guide>
        <p15:guide id="3" pos="1934">
          <p15:clr>
            <a:srgbClr val="FA7B17"/>
          </p15:clr>
        </p15:guide>
        <p15:guide id="4" pos="3826">
          <p15:clr>
            <a:srgbClr val="FA7B17"/>
          </p15:clr>
        </p15:guide>
        <p15:guide id="5" pos="3868">
          <p15:clr>
            <a:srgbClr val="FA7B17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7.xml"/><Relationship Id="rId18" Type="http://schemas.openxmlformats.org/officeDocument/2006/relationships/slideLayout" Target="../slideLayouts/slideLayout42.xml"/><Relationship Id="rId26" Type="http://schemas.openxmlformats.org/officeDocument/2006/relationships/slideLayout" Target="../slideLayouts/slideLayout50.xml"/><Relationship Id="rId3" Type="http://schemas.openxmlformats.org/officeDocument/2006/relationships/slideLayout" Target="../slideLayouts/slideLayout27.xml"/><Relationship Id="rId21" Type="http://schemas.openxmlformats.org/officeDocument/2006/relationships/slideLayout" Target="../slideLayouts/slideLayout45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41.xml"/><Relationship Id="rId25" Type="http://schemas.openxmlformats.org/officeDocument/2006/relationships/slideLayout" Target="../slideLayouts/slideLayout49.xml"/><Relationship Id="rId2" Type="http://schemas.openxmlformats.org/officeDocument/2006/relationships/slideLayout" Target="../slideLayouts/slideLayout26.xml"/><Relationship Id="rId16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44.xml"/><Relationship Id="rId29" Type="http://schemas.openxmlformats.org/officeDocument/2006/relationships/slideLayout" Target="../slideLayouts/slideLayout53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24" Type="http://schemas.openxmlformats.org/officeDocument/2006/relationships/slideLayout" Target="../slideLayouts/slideLayout48.xml"/><Relationship Id="rId5" Type="http://schemas.openxmlformats.org/officeDocument/2006/relationships/slideLayout" Target="../slideLayouts/slideLayout29.xml"/><Relationship Id="rId15" Type="http://schemas.openxmlformats.org/officeDocument/2006/relationships/slideLayout" Target="../slideLayouts/slideLayout39.xml"/><Relationship Id="rId23" Type="http://schemas.openxmlformats.org/officeDocument/2006/relationships/slideLayout" Target="../slideLayouts/slideLayout47.xml"/><Relationship Id="rId28" Type="http://schemas.openxmlformats.org/officeDocument/2006/relationships/slideLayout" Target="../slideLayouts/slideLayout52.xml"/><Relationship Id="rId10" Type="http://schemas.openxmlformats.org/officeDocument/2006/relationships/slideLayout" Target="../slideLayouts/slideLayout34.xml"/><Relationship Id="rId19" Type="http://schemas.openxmlformats.org/officeDocument/2006/relationships/slideLayout" Target="../slideLayouts/slideLayout43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8.xml"/><Relationship Id="rId22" Type="http://schemas.openxmlformats.org/officeDocument/2006/relationships/slideLayout" Target="../slideLayouts/slideLayout46.xml"/><Relationship Id="rId27" Type="http://schemas.openxmlformats.org/officeDocument/2006/relationships/slideLayout" Target="../slideLayouts/slideLayout51.xml"/><Relationship Id="rId30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F50"/>
              </a:buClr>
              <a:buSzPts val="2800"/>
              <a:buFont typeface="Lato Black"/>
              <a:buNone/>
              <a:defRPr sz="2800" b="0" i="0" u="none" strike="noStrike" cap="none">
                <a:solidFill>
                  <a:srgbClr val="1F1F50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0" r:id="rId21"/>
    <p:sldLayoutId id="2147483671" r:id="rId22"/>
    <p:sldLayoutId id="2147483672" r:id="rId23"/>
    <p:sldLayoutId id="2147483673" r:id="rId2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F50"/>
              </a:buClr>
              <a:buSzPts val="2800"/>
              <a:buFont typeface="Lato Black"/>
              <a:buNone/>
              <a:defRPr sz="2800" b="0" i="0" u="none" strike="noStrike" cap="none">
                <a:solidFill>
                  <a:srgbClr val="1F1F50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" name="Google Shape;163;p1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87" r:id="rId13"/>
    <p:sldLayoutId id="2147483688" r:id="rId14"/>
    <p:sldLayoutId id="2147483689" r:id="rId15"/>
    <p:sldLayoutId id="2147483690" r:id="rId16"/>
    <p:sldLayoutId id="2147483691" r:id="rId17"/>
    <p:sldLayoutId id="2147483692" r:id="rId18"/>
    <p:sldLayoutId id="2147483693" r:id="rId19"/>
    <p:sldLayoutId id="2147483694" r:id="rId20"/>
    <p:sldLayoutId id="2147483695" r:id="rId21"/>
    <p:sldLayoutId id="2147483696" r:id="rId22"/>
    <p:sldLayoutId id="2147483697" r:id="rId23"/>
    <p:sldLayoutId id="2147483698" r:id="rId24"/>
    <p:sldLayoutId id="2147483699" r:id="rId25"/>
    <p:sldLayoutId id="2147483700" r:id="rId26"/>
    <p:sldLayoutId id="2147483701" r:id="rId27"/>
    <p:sldLayoutId id="2147483702" r:id="rId28"/>
    <p:sldLayoutId id="2147483703" r:id="rId2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7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7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7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2"/>
          <p:cNvSpPr txBox="1">
            <a:spLocks noGrp="1"/>
          </p:cNvSpPr>
          <p:nvPr>
            <p:ph type="title"/>
          </p:nvPr>
        </p:nvSpPr>
        <p:spPr>
          <a:xfrm>
            <a:off x="1971903" y="100154"/>
            <a:ext cx="82800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4000" b="0" dirty="0"/>
              <a:t>PLEDGE TO PROGRESS</a:t>
            </a:r>
            <a:br>
              <a:rPr lang="en" sz="4000" b="0" dirty="0"/>
            </a:br>
            <a:r>
              <a:rPr lang="en" sz="4000" dirty="0"/>
              <a:t>Sustainability Hackathon </a:t>
            </a:r>
            <a:endParaRPr lang="en-US" sz="4000" dirty="0"/>
          </a:p>
        </p:txBody>
      </p:sp>
      <p:sp>
        <p:nvSpPr>
          <p:cNvPr id="348" name="Google Shape;348;p2"/>
          <p:cNvSpPr txBox="1"/>
          <p:nvPr/>
        </p:nvSpPr>
        <p:spPr>
          <a:xfrm>
            <a:off x="-3574390" y="3103026"/>
            <a:ext cx="8238600" cy="3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en" sz="1400" b="0" i="0" u="none" strike="noStrike" cap="none" dirty="0">
              <a:solidFill>
                <a:srgbClr val="222222"/>
              </a:solidFill>
              <a:highlight>
                <a:srgbClr val="FFFFFF"/>
              </a:highlight>
              <a:latin typeface="Lato"/>
              <a:ea typeface="Lato"/>
              <a:cs typeface="Lato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B09F0C-9305-F81E-8C8D-F8F09E48E395}"/>
              </a:ext>
            </a:extLst>
          </p:cNvPr>
          <p:cNvSpPr txBox="1"/>
          <p:nvPr/>
        </p:nvSpPr>
        <p:spPr>
          <a:xfrm>
            <a:off x="202721" y="2914651"/>
            <a:ext cx="5546784" cy="224676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  <a:p>
            <a:r>
              <a:rPr lang="en-US" dirty="0"/>
              <a:t>Your Team Name : Team </a:t>
            </a:r>
            <a:r>
              <a:rPr lang="en-US" dirty="0" err="1"/>
              <a:t>Uttam</a:t>
            </a:r>
            <a:r>
              <a:rPr lang="en-US" dirty="0"/>
              <a:t>-Bhumi (The Best Land) </a:t>
            </a:r>
          </a:p>
          <a:p>
            <a:endParaRPr lang="en-US" dirty="0"/>
          </a:p>
          <a:p>
            <a:r>
              <a:rPr lang="en-US" dirty="0"/>
              <a:t>Your team bio : Technology enthusiast  with special interest in IoT application for Smart metering, Smart home and energy efficiency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/>
              <a:t>Date : 21 May 2023</a:t>
            </a:r>
            <a:endParaRPr lang="en-US" dirty="0"/>
          </a:p>
        </p:txBody>
      </p:sp>
      <p:pic>
        <p:nvPicPr>
          <p:cNvPr id="4" name="Picture 4" descr="Icon&#10;&#10;Description automatically generated">
            <a:extLst>
              <a:ext uri="{FF2B5EF4-FFF2-40B4-BE49-F238E27FC236}">
                <a16:creationId xmlns:a16="http://schemas.microsoft.com/office/drawing/2014/main" id="{15B5F3E5-9DE2-FBB2-2CAA-472E13986A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9293" y="4744259"/>
            <a:ext cx="1275272" cy="302464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AA6BE92B-146D-4C5F-CC04-D9C78289EC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0885" y="1910571"/>
            <a:ext cx="2057400" cy="438150"/>
          </a:xfrm>
          <a:prstGeom prst="rect">
            <a:avLst/>
          </a:prstGeom>
        </p:spPr>
      </p:pic>
      <p:sp>
        <p:nvSpPr>
          <p:cNvPr id="6" name="Google Shape;348;p2">
            <a:extLst>
              <a:ext uri="{FF2B5EF4-FFF2-40B4-BE49-F238E27FC236}">
                <a16:creationId xmlns:a16="http://schemas.microsoft.com/office/drawing/2014/main" id="{8561F6BE-8E57-72D1-3C5A-86BC6D2934D5}"/>
              </a:ext>
            </a:extLst>
          </p:cNvPr>
          <p:cNvSpPr txBox="1"/>
          <p:nvPr/>
        </p:nvSpPr>
        <p:spPr>
          <a:xfrm>
            <a:off x="4383479" y="1496355"/>
            <a:ext cx="1359035" cy="3842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>
                <a:highlight>
                  <a:srgbClr val="FFFFFF"/>
                </a:highlight>
                <a:ea typeface="Lato"/>
              </a:rPr>
              <a:t>Sponsored By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31725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4"/>
          <p:cNvSpPr txBox="1"/>
          <p:nvPr/>
        </p:nvSpPr>
        <p:spPr>
          <a:xfrm>
            <a:off x="383629" y="659736"/>
            <a:ext cx="8238600" cy="3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NET ZERO building with </a:t>
            </a:r>
          </a:p>
          <a:p>
            <a:pPr marL="342900" indent="-342900">
              <a:buSzPts val="1400"/>
              <a:buFont typeface="Arial"/>
              <a:buAutoNum type="arabicPeriod"/>
            </a:pPr>
            <a:r>
              <a:rPr lang="en-US" dirty="0">
                <a:solidFill>
                  <a:srgbClr val="222222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Connected Air conditioning devices which help reduce energy consumption without compromising on comfort.</a:t>
            </a:r>
          </a:p>
          <a:p>
            <a:pPr marL="342900" indent="-342900">
              <a:buSzPts val="1400"/>
              <a:buFont typeface="Arial"/>
              <a:buAutoNum type="arabicPeriod"/>
            </a:pPr>
            <a:r>
              <a:rPr lang="en-US" dirty="0">
                <a:solidFill>
                  <a:srgbClr val="222222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Smart meter which measure energy consumption from grid and solar. </a:t>
            </a:r>
          </a:p>
          <a:p>
            <a:pPr marL="342900" indent="-342900">
              <a:buSzPts val="1400"/>
              <a:buFont typeface="Arial"/>
              <a:buAutoNum type="arabicPeriod"/>
            </a:pPr>
            <a:r>
              <a:rPr lang="en-US" dirty="0">
                <a:solidFill>
                  <a:srgbClr val="222222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Data is collected from these devices using Azure IoT Central to improve energy efficiency and increase use of clean energy.</a:t>
            </a:r>
          </a:p>
          <a:p>
            <a:pPr marL="342900" indent="-342900">
              <a:buSzPts val="1400"/>
              <a:buFont typeface="Arial"/>
              <a:buAutoNum type="arabicPeriod"/>
            </a:pPr>
            <a:r>
              <a:rPr lang="en-US" dirty="0">
                <a:solidFill>
                  <a:srgbClr val="222222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Used that data to produce sustainability dashboards using Microsoft sustainability manager.</a:t>
            </a:r>
          </a:p>
          <a:p>
            <a:pPr>
              <a:buSzPts val="1400"/>
            </a:pPr>
            <a:endParaRPr lang="en-US" dirty="0">
              <a:solidFill>
                <a:srgbClr val="222222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>
              <a:buSzPts val="1400"/>
            </a:pPr>
            <a:r>
              <a:rPr lang="en-US" dirty="0">
                <a:solidFill>
                  <a:srgbClr val="222222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Rationale for taking this scope</a:t>
            </a:r>
          </a:p>
          <a:p>
            <a:pPr>
              <a:buSzPts val="1400"/>
            </a:pPr>
            <a:endParaRPr lang="en-US" dirty="0">
              <a:solidFill>
                <a:srgbClr val="222222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marL="342900" indent="-342900">
              <a:buAutoNum type="arabicPeriod"/>
            </a:pPr>
            <a:r>
              <a:rPr lang="en-IN" dirty="0">
                <a:solidFill>
                  <a:srgbClr val="222222"/>
                </a:solidFill>
                <a:highlight>
                  <a:srgbClr val="FFFFFF"/>
                </a:highlight>
                <a:latin typeface="Lato"/>
                <a:ea typeface="Lato"/>
                <a:cs typeface="Lato"/>
              </a:rPr>
              <a:t>In the last few years, several buildings in India have become net-zero energy buildings by offsetting their total annual energy requirement with renewable energy and by increasing their energy efficiency.</a:t>
            </a:r>
          </a:p>
          <a:p>
            <a:pPr marL="342900" indent="-342900">
              <a:buFont typeface="Arial"/>
              <a:buAutoNum type="arabicPeriod"/>
            </a:pPr>
            <a:r>
              <a:rPr lang="en-IN" dirty="0">
                <a:solidFill>
                  <a:srgbClr val="222222"/>
                </a:solidFill>
                <a:highlight>
                  <a:srgbClr val="FFFFFF"/>
                </a:highlight>
                <a:latin typeface="Lato"/>
                <a:ea typeface="Lato"/>
                <a:cs typeface="Lato"/>
              </a:rPr>
              <a:t>The Indian federal government currently has its Model Building Bye-Laws, Energy Conservation Building Code which promotes increased usage of clean energy in building design but broader norms and regulations on this are still lacking.</a:t>
            </a:r>
          </a:p>
          <a:p>
            <a:pPr marL="342900" indent="-342900">
              <a:buFont typeface="Arial"/>
              <a:buAutoNum type="arabicPeriod"/>
            </a:pPr>
            <a:r>
              <a:rPr lang="en-IN" dirty="0">
                <a:solidFill>
                  <a:srgbClr val="222222"/>
                </a:solidFill>
                <a:highlight>
                  <a:srgbClr val="FFFFFF"/>
                </a:highlight>
                <a:latin typeface="Lato"/>
                <a:ea typeface="Lato"/>
                <a:cs typeface="Lato"/>
              </a:rPr>
              <a:t>The Indian Green Building Council (IGBC) started voluntary ratings of net-zero buildings in 2018, where energy-efficient building design and climate-responsive designs were also given weightage, besides the use of renewables</a:t>
            </a:r>
            <a:r>
              <a:rPr lang="en-IN" i="1" dirty="0">
                <a:highlight>
                  <a:srgbClr val="FFFFFF"/>
                </a:highlight>
              </a:rPr>
              <a:t>.</a:t>
            </a:r>
            <a:endParaRPr lang="en-IN" dirty="0">
              <a:highlight>
                <a:srgbClr val="FFFFFF"/>
              </a:highlight>
            </a:endParaRPr>
          </a:p>
          <a:p>
            <a:pPr>
              <a:buSzPts val="1400"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 </a:t>
            </a:r>
          </a:p>
        </p:txBody>
      </p:sp>
      <p:sp>
        <p:nvSpPr>
          <p:cNvPr id="360" name="Google Shape;360;p4"/>
          <p:cNvSpPr txBox="1">
            <a:spLocks noGrp="1"/>
          </p:cNvSpPr>
          <p:nvPr>
            <p:ph type="title"/>
          </p:nvPr>
        </p:nvSpPr>
        <p:spPr>
          <a:xfrm>
            <a:off x="342229" y="229550"/>
            <a:ext cx="82800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000" dirty="0"/>
              <a:t>Scope taken for Prototype</a:t>
            </a:r>
            <a:endParaRPr sz="2000" dirty="0"/>
          </a:p>
        </p:txBody>
      </p:sp>
      <p:pic>
        <p:nvPicPr>
          <p:cNvPr id="3" name="Picture 4" descr="Icon&#10;&#10;Description automatically generated">
            <a:extLst>
              <a:ext uri="{FF2B5EF4-FFF2-40B4-BE49-F238E27FC236}">
                <a16:creationId xmlns:a16="http://schemas.microsoft.com/office/drawing/2014/main" id="{1AE8BD01-D73C-BB84-4271-FD654F8C27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9293" y="4744259"/>
            <a:ext cx="1275272" cy="30246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5"/>
          <p:cNvSpPr txBox="1">
            <a:spLocks noGrp="1"/>
          </p:cNvSpPr>
          <p:nvPr>
            <p:ph type="title"/>
          </p:nvPr>
        </p:nvSpPr>
        <p:spPr>
          <a:xfrm>
            <a:off x="146929" y="231658"/>
            <a:ext cx="82800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2000" dirty="0"/>
              <a:t>Architecture for Prototype </a:t>
            </a:r>
            <a:endParaRPr sz="2000" dirty="0"/>
          </a:p>
        </p:txBody>
      </p:sp>
      <p:sp>
        <p:nvSpPr>
          <p:cNvPr id="366" name="Google Shape;366;p5"/>
          <p:cNvSpPr txBox="1">
            <a:spLocks noGrp="1"/>
          </p:cNvSpPr>
          <p:nvPr>
            <p:ph type="title"/>
          </p:nvPr>
        </p:nvSpPr>
        <p:spPr>
          <a:xfrm>
            <a:off x="376518" y="866588"/>
            <a:ext cx="8373035" cy="3502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br>
              <a:rPr lang="en-US" sz="1400" b="0" dirty="0">
                <a:solidFill>
                  <a:srgbClr val="222222"/>
                </a:solidFill>
                <a:highlight>
                  <a:srgbClr val="FFFFFF"/>
                </a:highlight>
                <a:sym typeface="Arial"/>
              </a:rPr>
            </a:br>
            <a:br>
              <a:rPr lang="en-IN" sz="1400" b="0" dirty="0">
                <a:solidFill>
                  <a:srgbClr val="222222"/>
                </a:solidFill>
                <a:highlight>
                  <a:srgbClr val="FFFFFF"/>
                </a:highlight>
                <a:sym typeface="Arial"/>
              </a:rPr>
            </a:br>
            <a:r>
              <a:rPr lang="en-IN" sz="1400" b="0" dirty="0">
                <a:solidFill>
                  <a:srgbClr val="222222"/>
                </a:solidFill>
                <a:highlight>
                  <a:srgbClr val="FFFFFF"/>
                </a:highlight>
                <a:sym typeface="Arial"/>
              </a:rPr>
              <a:t>    </a:t>
            </a:r>
            <a:endParaRPr sz="1400" b="0" dirty="0">
              <a:solidFill>
                <a:srgbClr val="222222"/>
              </a:solidFill>
              <a:highlight>
                <a:srgbClr val="FFFFFF"/>
              </a:highlight>
              <a:sym typeface="Arial"/>
            </a:endParaRPr>
          </a:p>
        </p:txBody>
      </p:sp>
      <p:pic>
        <p:nvPicPr>
          <p:cNvPr id="3" name="Picture 4" descr="Icon&#10;&#10;Description automatically generated">
            <a:extLst>
              <a:ext uri="{FF2B5EF4-FFF2-40B4-BE49-F238E27FC236}">
                <a16:creationId xmlns:a16="http://schemas.microsoft.com/office/drawing/2014/main" id="{D702B8B4-971D-8837-BB64-A09DF07BA5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9293" y="4744259"/>
            <a:ext cx="1275272" cy="30246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6AD0438-D8E9-7945-8E0C-6B99F0DEC2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414" y="1625256"/>
            <a:ext cx="1392861" cy="139286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786E10E-9CE6-5D49-AC18-F49664B845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0947" y="2039674"/>
            <a:ext cx="251295" cy="2472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289DE1F-0F79-1445-9A65-352BE77673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6022" y="2039674"/>
            <a:ext cx="250930" cy="24727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F61401F-8D38-1C41-B881-77E3835A48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9435" y="1333023"/>
            <a:ext cx="633173" cy="29223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7C18DAB-635E-344D-A8C1-146EC684AB1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74060" y="957184"/>
            <a:ext cx="2487052" cy="2925943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F03C195-E2DD-EA41-9BC9-71F3857A7812}"/>
              </a:ext>
            </a:extLst>
          </p:cNvPr>
          <p:cNvCxnSpPr/>
          <p:nvPr/>
        </p:nvCxnSpPr>
        <p:spPr>
          <a:xfrm>
            <a:off x="1827275" y="2085788"/>
            <a:ext cx="5771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730BE59-486C-964A-914F-1E019BC3F9CC}"/>
              </a:ext>
            </a:extLst>
          </p:cNvPr>
          <p:cNvCxnSpPr/>
          <p:nvPr/>
        </p:nvCxnSpPr>
        <p:spPr>
          <a:xfrm flipH="1">
            <a:off x="1827275" y="2420471"/>
            <a:ext cx="54678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4BC433AD-2C48-C54A-B289-6180A8B3932F}"/>
              </a:ext>
            </a:extLst>
          </p:cNvPr>
          <p:cNvSpPr txBox="1"/>
          <p:nvPr/>
        </p:nvSpPr>
        <p:spPr>
          <a:xfrm>
            <a:off x="1845940" y="1895145"/>
            <a:ext cx="518091" cy="20005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700" dirty="0"/>
              <a:t>Connect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47F2ED5-6B08-D643-BB14-B29820086032}"/>
              </a:ext>
            </a:extLst>
          </p:cNvPr>
          <p:cNvSpPr txBox="1"/>
          <p:nvPr/>
        </p:nvSpPr>
        <p:spPr>
          <a:xfrm>
            <a:off x="1836089" y="2220100"/>
            <a:ext cx="562975" cy="20005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700" dirty="0"/>
              <a:t>Run Jobs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5FEF518B-8A73-B74D-AC4C-7168BD37C5A5}"/>
              </a:ext>
            </a:extLst>
          </p:cNvPr>
          <p:cNvSpPr/>
          <p:nvPr/>
        </p:nvSpPr>
        <p:spPr>
          <a:xfrm>
            <a:off x="5482240" y="2960953"/>
            <a:ext cx="904688" cy="904165"/>
          </a:xfrm>
          <a:prstGeom prst="roundRect">
            <a:avLst/>
          </a:prstGeom>
          <a:noFill/>
          <a:ln w="127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0BB1D2E5-0784-A24D-A22F-A01288F3F90C}"/>
              </a:ext>
            </a:extLst>
          </p:cNvPr>
          <p:cNvSpPr/>
          <p:nvPr/>
        </p:nvSpPr>
        <p:spPr>
          <a:xfrm>
            <a:off x="6605069" y="2960953"/>
            <a:ext cx="904688" cy="904165"/>
          </a:xfrm>
          <a:prstGeom prst="roundRect">
            <a:avLst/>
          </a:prstGeom>
          <a:noFill/>
          <a:ln w="127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15955C97-A662-3F42-9EB0-6DD794C9FE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30052" y="3123152"/>
            <a:ext cx="684600" cy="600771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53C243D2-7EEF-614D-8AFC-C3D48FC6476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61856" y="1333023"/>
            <a:ext cx="3170730" cy="1499849"/>
          </a:xfrm>
          <a:prstGeom prst="rect">
            <a:avLst/>
          </a:prstGeom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9713694-0E45-AF4F-B883-D24DF840F879}"/>
              </a:ext>
            </a:extLst>
          </p:cNvPr>
          <p:cNvCxnSpPr/>
          <p:nvPr/>
        </p:nvCxnSpPr>
        <p:spPr>
          <a:xfrm>
            <a:off x="4861112" y="2019365"/>
            <a:ext cx="5771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0FD67AA-55FC-BA4A-8535-512A7BF736B3}"/>
              </a:ext>
            </a:extLst>
          </p:cNvPr>
          <p:cNvCxnSpPr>
            <a:cxnSpLocks/>
          </p:cNvCxnSpPr>
          <p:nvPr/>
        </p:nvCxnSpPr>
        <p:spPr>
          <a:xfrm flipH="1">
            <a:off x="4847665" y="3611349"/>
            <a:ext cx="60074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FF8FF3EC-8934-8F48-B1EB-EAF975064E66}"/>
              </a:ext>
            </a:extLst>
          </p:cNvPr>
          <p:cNvSpPr txBox="1"/>
          <p:nvPr/>
        </p:nvSpPr>
        <p:spPr>
          <a:xfrm>
            <a:off x="4822838" y="1821811"/>
            <a:ext cx="659155" cy="20005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700" dirty="0"/>
              <a:t>Export Data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28423D1-EC92-D448-B4D4-48BF90F92ADB}"/>
              </a:ext>
            </a:extLst>
          </p:cNvPr>
          <p:cNvSpPr txBox="1"/>
          <p:nvPr/>
        </p:nvSpPr>
        <p:spPr>
          <a:xfrm>
            <a:off x="4939478" y="3411294"/>
            <a:ext cx="429926" cy="20005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700" dirty="0"/>
              <a:t>Query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8D2D49D6-7BB0-2346-8EE9-18741BDC74A5}"/>
              </a:ext>
            </a:extLst>
          </p:cNvPr>
          <p:cNvSpPr/>
          <p:nvPr/>
        </p:nvSpPr>
        <p:spPr>
          <a:xfrm>
            <a:off x="7727898" y="2964387"/>
            <a:ext cx="904688" cy="904165"/>
          </a:xfrm>
          <a:prstGeom prst="roundRect">
            <a:avLst/>
          </a:prstGeom>
          <a:noFill/>
          <a:ln w="127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921613FE-13D4-3241-A474-F3E9D02A1F6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873052" y="3099537"/>
            <a:ext cx="614380" cy="63783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C694E144-D93C-264D-B4ED-5EE5A1D51E6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590133" y="3054132"/>
            <a:ext cx="634963" cy="683235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F13F8663-2C35-D144-8FB3-B1ADBDBBDF0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496466" y="863575"/>
            <a:ext cx="1013292" cy="298330"/>
          </a:xfrm>
          <a:prstGeom prst="rect">
            <a:avLst/>
          </a:prstGeom>
        </p:spPr>
      </p:pic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960FD0B6-4C12-2C4F-A88E-054F0C181EEC}"/>
              </a:ext>
            </a:extLst>
          </p:cNvPr>
          <p:cNvCxnSpPr/>
          <p:nvPr/>
        </p:nvCxnSpPr>
        <p:spPr>
          <a:xfrm>
            <a:off x="4843456" y="3289529"/>
            <a:ext cx="5771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95FD5B5A-B9BD-AE44-9D11-DD7AA562B186}"/>
              </a:ext>
            </a:extLst>
          </p:cNvPr>
          <p:cNvSpPr txBox="1"/>
          <p:nvPr/>
        </p:nvSpPr>
        <p:spPr>
          <a:xfrm>
            <a:off x="4886958" y="3083254"/>
            <a:ext cx="468398" cy="20005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700" dirty="0"/>
              <a:t>Trigger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4F0AC5E5-9837-D744-9CC0-C775ECB15AF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138582" y="1171693"/>
            <a:ext cx="2037230" cy="16630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7"/>
          <p:cNvSpPr txBox="1">
            <a:spLocks noGrp="1"/>
          </p:cNvSpPr>
          <p:nvPr>
            <p:ph type="title"/>
          </p:nvPr>
        </p:nvSpPr>
        <p:spPr>
          <a:xfrm>
            <a:off x="494629" y="229550"/>
            <a:ext cx="82800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000" dirty="0">
                <a:solidFill>
                  <a:srgbClr val="222222"/>
                </a:solidFill>
                <a:highlight>
                  <a:srgbClr val="FFFFFF"/>
                </a:highlight>
              </a:rPr>
              <a:t>Prototype implementation so far</a:t>
            </a:r>
            <a:endParaRPr sz="2000" dirty="0"/>
          </a:p>
        </p:txBody>
      </p:sp>
      <p:sp>
        <p:nvSpPr>
          <p:cNvPr id="378" name="Google Shape;378;p7"/>
          <p:cNvSpPr txBox="1"/>
          <p:nvPr/>
        </p:nvSpPr>
        <p:spPr>
          <a:xfrm>
            <a:off x="512375" y="1151300"/>
            <a:ext cx="8238600" cy="3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222222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Prototype implementation so far 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IoT Central </a:t>
            </a:r>
          </a:p>
          <a:p>
            <a:pPr marL="342900" indent="-342900">
              <a:buSzPts val="1400"/>
              <a:buFont typeface="Arial"/>
              <a:buAutoNum type="arabicPeriod"/>
            </a:pPr>
            <a:r>
              <a:rPr lang="en-US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Created simulated devices of connected air-conditioner and smart meter</a:t>
            </a:r>
          </a:p>
          <a:p>
            <a:pPr marL="342900" indent="-342900">
              <a:buSzPts val="1400"/>
              <a:buFont typeface="Arial"/>
              <a:buAutoNum type="arabicPeriod"/>
            </a:pPr>
            <a:r>
              <a:rPr lang="en-US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Collected data from air-conditioner (temperature, set-point, fan mode etc.) and smart meter ( kWh, Voltage, current)</a:t>
            </a:r>
          </a:p>
          <a:p>
            <a:pPr marL="342900" indent="-342900">
              <a:buSzPts val="1400"/>
              <a:buFont typeface="Arial"/>
              <a:buAutoNum type="arabicPeriod"/>
            </a:pPr>
            <a:r>
              <a:rPr lang="en-US" dirty="0">
                <a:latin typeface="Lato"/>
                <a:ea typeface="Lato"/>
                <a:cs typeface="Lato"/>
                <a:sym typeface="Lato"/>
              </a:rPr>
              <a:t>Created dashboard and configuration pages for both the devices</a:t>
            </a:r>
            <a:endParaRPr lang="en-US" b="0" i="0" u="none" strike="noStrike" cap="none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342900" indent="-342900">
              <a:buSzPts val="1400"/>
              <a:buFont typeface="Arial"/>
              <a:buAutoNum type="arabicPeriod"/>
            </a:pPr>
            <a:r>
              <a:rPr lang="en-US" dirty="0">
                <a:latin typeface="Lato"/>
                <a:ea typeface="Lato"/>
                <a:cs typeface="Lato"/>
                <a:sym typeface="Lato"/>
              </a:rPr>
              <a:t>Create export to CSV for kWh</a:t>
            </a:r>
            <a:r>
              <a:rPr lang="en-US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so that it can be consumed by Microsoft sustainability manager. However it cannot be used as it contain random data so it is just indicative</a:t>
            </a:r>
          </a:p>
          <a:p>
            <a:pPr marL="285750" indent="-285750">
              <a:buSzPts val="1400"/>
              <a:buFont typeface="Arial" panose="020B0604020202020204" pitchFamily="34" charset="0"/>
              <a:buChar char="•"/>
            </a:pPr>
            <a:r>
              <a:rPr lang="en-US" dirty="0">
                <a:latin typeface="Lato"/>
                <a:ea typeface="Lato"/>
                <a:cs typeface="Lato"/>
                <a:sym typeface="Lato"/>
              </a:rPr>
              <a:t>Microsoft sustainability manager</a:t>
            </a:r>
          </a:p>
          <a:p>
            <a:pPr marL="342900" indent="-342900">
              <a:buSzPts val="1400"/>
              <a:buAutoNum type="arabicPeriod"/>
            </a:pPr>
            <a:r>
              <a:rPr lang="en-US" dirty="0">
                <a:latin typeface="Lato"/>
                <a:ea typeface="Lato"/>
                <a:cs typeface="Lato"/>
                <a:sym typeface="Lato"/>
              </a:rPr>
              <a:t>Setup the organization &amp; reference data</a:t>
            </a:r>
          </a:p>
          <a:p>
            <a:pPr marL="342900" indent="-342900">
              <a:buSzPts val="1400"/>
              <a:buAutoNum type="arabicPeriod"/>
            </a:pPr>
            <a:r>
              <a:rPr lang="en-US" dirty="0">
                <a:latin typeface="Lato"/>
                <a:ea typeface="Lato"/>
                <a:cs typeface="Lato"/>
                <a:sym typeface="Lato"/>
              </a:rPr>
              <a:t>Created excel file to import the dummy data representing energy consumption from grid and solar of NET ZERO building</a:t>
            </a:r>
          </a:p>
          <a:p>
            <a:pPr marL="342900" indent="-342900">
              <a:buSzPts val="1400"/>
              <a:buAutoNum type="arabicPeriod"/>
            </a:pPr>
            <a:r>
              <a:rPr lang="en-US" dirty="0">
                <a:latin typeface="Lato"/>
                <a:ea typeface="Lato"/>
                <a:cs typeface="Lato"/>
                <a:sym typeface="Lato"/>
              </a:rPr>
              <a:t>Define factor library calculation model and calculation profile </a:t>
            </a:r>
          </a:p>
          <a:p>
            <a:pPr marL="342900" indent="-342900">
              <a:buSzPts val="1400"/>
              <a:buAutoNum type="arabicPeriod"/>
            </a:pPr>
            <a:r>
              <a:rPr lang="en-US" dirty="0">
                <a:latin typeface="Lato"/>
                <a:ea typeface="Lato"/>
                <a:cs typeface="Lato"/>
                <a:sym typeface="Lato"/>
              </a:rPr>
              <a:t>Generate dashboard to view results</a:t>
            </a:r>
          </a:p>
          <a:p>
            <a:pPr>
              <a:buSzPts val="1400"/>
            </a:pPr>
            <a:r>
              <a:rPr lang="en-US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b="0" i="0" u="none" strike="noStrike" cap="none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" name="Picture 4" descr="Icon&#10;&#10;Description automatically generated">
            <a:extLst>
              <a:ext uri="{FF2B5EF4-FFF2-40B4-BE49-F238E27FC236}">
                <a16:creationId xmlns:a16="http://schemas.microsoft.com/office/drawing/2014/main" id="{7B6370C9-37BD-451B-96D6-59883D0319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9293" y="4744259"/>
            <a:ext cx="1275272" cy="30246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7"/>
          <p:cNvSpPr txBox="1">
            <a:spLocks noGrp="1"/>
          </p:cNvSpPr>
          <p:nvPr>
            <p:ph type="title"/>
          </p:nvPr>
        </p:nvSpPr>
        <p:spPr>
          <a:xfrm>
            <a:off x="494629" y="229550"/>
            <a:ext cx="82800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000" dirty="0">
                <a:solidFill>
                  <a:srgbClr val="222222"/>
                </a:solidFill>
                <a:highlight>
                  <a:srgbClr val="FFFFFF"/>
                </a:highlight>
              </a:rPr>
              <a:t>Beyond prototype</a:t>
            </a:r>
            <a:endParaRPr sz="2000" dirty="0"/>
          </a:p>
        </p:txBody>
      </p:sp>
      <p:sp>
        <p:nvSpPr>
          <p:cNvPr id="378" name="Google Shape;378;p7"/>
          <p:cNvSpPr txBox="1"/>
          <p:nvPr/>
        </p:nvSpPr>
        <p:spPr>
          <a:xfrm>
            <a:off x="512375" y="1151300"/>
            <a:ext cx="8238600" cy="3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222222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Architecture selected is scalable and extendable 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22222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IoT Central </a:t>
            </a:r>
            <a:endParaRPr lang="en-US" sz="1400" b="0" i="0" u="none" strike="noStrike" cap="none" dirty="0">
              <a:solidFill>
                <a:srgbClr val="222222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lang="en-US" dirty="0">
                <a:solidFill>
                  <a:srgbClr val="222222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IoT central is capable to ingesting data from device in thousands of building.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lang="en-US" dirty="0">
                <a:solidFill>
                  <a:srgbClr val="222222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Can easily integrate the other devices like HVAC, Smart Lighting etc. 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lang="en-US" dirty="0">
                <a:solidFill>
                  <a:srgbClr val="222222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Simulators can be replaced with actual devices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lang="en-US" dirty="0">
                <a:solidFill>
                  <a:srgbClr val="222222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Can be integrated with Azure ML for better scheduling of air-conditioner and other energy loads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lang="en-US" dirty="0">
                <a:solidFill>
                  <a:srgbClr val="222222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Powerful visualization can be created using Power BI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en-US" dirty="0">
              <a:solidFill>
                <a:srgbClr val="222222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22222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Microsoft Sustainability Manager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rabicPeriod"/>
            </a:pPr>
            <a:r>
              <a:rPr lang="en-US" dirty="0">
                <a:solidFill>
                  <a:srgbClr val="222222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It can be used for large number of building.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rabicPeriod"/>
            </a:pPr>
            <a:r>
              <a:rPr lang="en-US" dirty="0">
                <a:solidFill>
                  <a:srgbClr val="222222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It can be easily used in incorporate other source of emission.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rabicPeriod"/>
            </a:pPr>
            <a:r>
              <a:rPr lang="en-US" dirty="0">
                <a:solidFill>
                  <a:srgbClr val="222222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Calculation models can further be customized based on country regulation 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rabicPeriod"/>
            </a:pPr>
            <a:r>
              <a:rPr lang="en-US" dirty="0">
                <a:solidFill>
                  <a:srgbClr val="222222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More business automation &amp; visualization can be created using power apps and power BI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rabicPeriod"/>
            </a:pPr>
            <a:endParaRPr lang="en-US" dirty="0">
              <a:solidFill>
                <a:srgbClr val="222222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rabicPeriod"/>
            </a:pPr>
            <a:endParaRPr lang="en-US" dirty="0">
              <a:latin typeface="Lato"/>
              <a:ea typeface="Lato"/>
              <a:cs typeface="Lato"/>
              <a:sym typeface="Lato"/>
            </a:endParaRPr>
          </a:p>
          <a:p>
            <a:pPr>
              <a:buSzPts val="1400"/>
            </a:pPr>
            <a:r>
              <a:rPr lang="en-US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b="0" i="0" u="none" strike="noStrike" cap="none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" name="Picture 4" descr="Icon&#10;&#10;Description automatically generated">
            <a:extLst>
              <a:ext uri="{FF2B5EF4-FFF2-40B4-BE49-F238E27FC236}">
                <a16:creationId xmlns:a16="http://schemas.microsoft.com/office/drawing/2014/main" id="{7B6370C9-37BD-451B-96D6-59883D0319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9293" y="4744259"/>
            <a:ext cx="1275272" cy="302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433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7"/>
          <p:cNvSpPr txBox="1">
            <a:spLocks noGrp="1"/>
          </p:cNvSpPr>
          <p:nvPr>
            <p:ph type="title"/>
          </p:nvPr>
        </p:nvSpPr>
        <p:spPr>
          <a:xfrm>
            <a:off x="494629" y="229550"/>
            <a:ext cx="82800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000" dirty="0">
                <a:solidFill>
                  <a:srgbClr val="222222"/>
                </a:solidFill>
                <a:highlight>
                  <a:srgbClr val="FFFFFF"/>
                </a:highlight>
              </a:rPr>
              <a:t>Prototype Implementation  - IoT Central</a:t>
            </a:r>
            <a:endParaRPr sz="2000" dirty="0"/>
          </a:p>
        </p:txBody>
      </p:sp>
      <p:sp>
        <p:nvSpPr>
          <p:cNvPr id="378" name="Google Shape;378;p7"/>
          <p:cNvSpPr txBox="1"/>
          <p:nvPr/>
        </p:nvSpPr>
        <p:spPr>
          <a:xfrm>
            <a:off x="512375" y="1151300"/>
            <a:ext cx="8238600" cy="3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rabicPeriod"/>
            </a:pPr>
            <a:endParaRPr lang="en-US" dirty="0">
              <a:latin typeface="Lato"/>
              <a:ea typeface="Lato"/>
              <a:cs typeface="Lato"/>
              <a:sym typeface="Lato"/>
            </a:endParaRPr>
          </a:p>
          <a:p>
            <a:pPr>
              <a:buSzPts val="1400"/>
            </a:pPr>
            <a:r>
              <a:rPr lang="en-US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b="0" i="0" u="none" strike="noStrike" cap="none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" name="Picture 4" descr="Icon&#10;&#10;Description automatically generated">
            <a:extLst>
              <a:ext uri="{FF2B5EF4-FFF2-40B4-BE49-F238E27FC236}">
                <a16:creationId xmlns:a16="http://schemas.microsoft.com/office/drawing/2014/main" id="{7B6370C9-37BD-451B-96D6-59883D0319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9293" y="4744259"/>
            <a:ext cx="1275272" cy="30246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9D6F01B-AD43-F84B-A5BC-E0406C03B5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615" y="2920985"/>
            <a:ext cx="2403580" cy="13226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5DC4E8-AC1A-5E4D-86C0-9A83536F8E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62764" y="1309701"/>
            <a:ext cx="2404922" cy="132592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B6B4FAB-BFA5-644A-A18E-2F0AEFA239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62764" y="2920985"/>
            <a:ext cx="2404922" cy="1322640"/>
          </a:xfrm>
          <a:prstGeom prst="rect">
            <a:avLst/>
          </a:prstGeom>
        </p:spPr>
      </p:pic>
      <p:sp>
        <p:nvSpPr>
          <p:cNvPr id="9" name="Right Arrow 8">
            <a:extLst>
              <a:ext uri="{FF2B5EF4-FFF2-40B4-BE49-F238E27FC236}">
                <a16:creationId xmlns:a16="http://schemas.microsoft.com/office/drawing/2014/main" id="{3D962F5F-C8A5-CA44-9B85-996EE50A2520}"/>
              </a:ext>
            </a:extLst>
          </p:cNvPr>
          <p:cNvSpPr/>
          <p:nvPr/>
        </p:nvSpPr>
        <p:spPr>
          <a:xfrm>
            <a:off x="2983176" y="2514086"/>
            <a:ext cx="551329" cy="255494"/>
          </a:xfrm>
          <a:prstGeom prst="right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70B8F4-0F16-3348-961D-081F637449D1}"/>
              </a:ext>
            </a:extLst>
          </p:cNvPr>
          <p:cNvSpPr txBox="1"/>
          <p:nvPr/>
        </p:nvSpPr>
        <p:spPr>
          <a:xfrm>
            <a:off x="1030208" y="961121"/>
            <a:ext cx="7521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Define </a:t>
            </a:r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BB286C2D-61EF-264A-8021-18413E1D70D2}"/>
              </a:ext>
            </a:extLst>
          </p:cNvPr>
          <p:cNvSpPr/>
          <p:nvPr/>
        </p:nvSpPr>
        <p:spPr>
          <a:xfrm>
            <a:off x="6195945" y="2507882"/>
            <a:ext cx="551329" cy="255494"/>
          </a:xfrm>
          <a:prstGeom prst="right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9E2AC75-C408-8544-8227-4B2ECB566134}"/>
              </a:ext>
            </a:extLst>
          </p:cNvPr>
          <p:cNvSpPr txBox="1"/>
          <p:nvPr/>
        </p:nvSpPr>
        <p:spPr>
          <a:xfrm>
            <a:off x="4455458" y="1006530"/>
            <a:ext cx="10021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Visualize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E378AAB-75A5-2B4A-876A-09B58CF4C513}"/>
              </a:ext>
            </a:extLst>
          </p:cNvPr>
          <p:cNvSpPr txBox="1"/>
          <p:nvPr/>
        </p:nvSpPr>
        <p:spPr>
          <a:xfrm>
            <a:off x="7491789" y="1790826"/>
            <a:ext cx="8018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Export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AC72EB3-0A6A-E245-83D5-9E8A37EFB3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6315" y="1283097"/>
            <a:ext cx="2387100" cy="131591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F0F1E2A-D5C1-5040-8F1C-D1DFF26E277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98204" y="2162595"/>
            <a:ext cx="2188994" cy="1201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3523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7"/>
          <p:cNvSpPr txBox="1">
            <a:spLocks noGrp="1"/>
          </p:cNvSpPr>
          <p:nvPr>
            <p:ph type="title"/>
          </p:nvPr>
        </p:nvSpPr>
        <p:spPr>
          <a:xfrm>
            <a:off x="494629" y="229550"/>
            <a:ext cx="82800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sz="2000" dirty="0">
                <a:solidFill>
                  <a:srgbClr val="222222"/>
                </a:solidFill>
                <a:highlight>
                  <a:srgbClr val="FFFFFF"/>
                </a:highlight>
              </a:rPr>
              <a:t>Prototype Implementation – Microsoft sustainability manager</a:t>
            </a:r>
            <a:endParaRPr sz="2000" dirty="0"/>
          </a:p>
        </p:txBody>
      </p:sp>
      <p:sp>
        <p:nvSpPr>
          <p:cNvPr id="378" name="Google Shape;378;p7"/>
          <p:cNvSpPr txBox="1"/>
          <p:nvPr/>
        </p:nvSpPr>
        <p:spPr>
          <a:xfrm>
            <a:off x="512375" y="1151300"/>
            <a:ext cx="8238600" cy="3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en-US" dirty="0">
              <a:solidFill>
                <a:srgbClr val="222222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rabicPeriod"/>
            </a:pPr>
            <a:endParaRPr lang="en-US" dirty="0">
              <a:solidFill>
                <a:srgbClr val="222222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rabicPeriod"/>
            </a:pPr>
            <a:endParaRPr lang="en-US" dirty="0">
              <a:latin typeface="Lato"/>
              <a:ea typeface="Lato"/>
              <a:cs typeface="Lato"/>
              <a:sym typeface="Lato"/>
            </a:endParaRPr>
          </a:p>
          <a:p>
            <a:pPr>
              <a:buSzPts val="1400"/>
            </a:pPr>
            <a:r>
              <a:rPr lang="en-US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b="0" i="0" u="none" strike="noStrike" cap="none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" name="Picture 4" descr="Icon&#10;&#10;Description automatically generated">
            <a:extLst>
              <a:ext uri="{FF2B5EF4-FFF2-40B4-BE49-F238E27FC236}">
                <a16:creationId xmlns:a16="http://schemas.microsoft.com/office/drawing/2014/main" id="{7B6370C9-37BD-451B-96D6-59883D0319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9293" y="4744259"/>
            <a:ext cx="1275272" cy="30246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9D5F96E-FF3C-7D4B-A366-DD646DE908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548" y="1408350"/>
            <a:ext cx="2617408" cy="116595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1CE7733-DD03-CC42-A1EC-CEE4E815F3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475" y="2854651"/>
            <a:ext cx="2553554" cy="9600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3A89F62-7744-2644-9410-DC249BA867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79157" y="917533"/>
            <a:ext cx="2479596" cy="118300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9A90DE6-0320-7841-A879-12F38B1416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79158" y="2363834"/>
            <a:ext cx="2541494" cy="90909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CC581CD-A44F-B94A-BCF2-F7CC9C848C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41056" y="917533"/>
            <a:ext cx="2479596" cy="118300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3A1E397-0E2A-3847-9BA5-B22E7744E98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91916" y="3400307"/>
            <a:ext cx="1884051" cy="135151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CF156DA-9F6B-2849-A6CE-0BD568A79D4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18300" y="898698"/>
            <a:ext cx="2279276" cy="125080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8690F01-F102-C144-A768-7BD67715DF9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13854" y="2323150"/>
            <a:ext cx="2306171" cy="107715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8E0888F-60CD-B64A-BF86-4DD26C29DFD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33273" y="3573955"/>
            <a:ext cx="2249329" cy="98408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6302B38-1124-854D-8B7A-C07C84C6FB34}"/>
              </a:ext>
            </a:extLst>
          </p:cNvPr>
          <p:cNvSpPr txBox="1"/>
          <p:nvPr/>
        </p:nvSpPr>
        <p:spPr>
          <a:xfrm>
            <a:off x="1393330" y="1137578"/>
            <a:ext cx="7024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Define</a:t>
            </a:r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8823381E-79FA-8549-A52D-A03627B7208C}"/>
              </a:ext>
            </a:extLst>
          </p:cNvPr>
          <p:cNvSpPr/>
          <p:nvPr/>
        </p:nvSpPr>
        <p:spPr>
          <a:xfrm>
            <a:off x="3254188" y="2232212"/>
            <a:ext cx="316006" cy="181535"/>
          </a:xfrm>
          <a:prstGeom prst="right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27EE7985-DE8F-0444-810E-E09DC474404C}"/>
              </a:ext>
            </a:extLst>
          </p:cNvPr>
          <p:cNvSpPr/>
          <p:nvPr/>
        </p:nvSpPr>
        <p:spPr>
          <a:xfrm>
            <a:off x="6286801" y="2232211"/>
            <a:ext cx="316006" cy="181535"/>
          </a:xfrm>
          <a:prstGeom prst="right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D535F9C-90FA-C140-BE04-8CC245F11A28}"/>
              </a:ext>
            </a:extLst>
          </p:cNvPr>
          <p:cNvSpPr txBox="1"/>
          <p:nvPr/>
        </p:nvSpPr>
        <p:spPr>
          <a:xfrm>
            <a:off x="3991916" y="636266"/>
            <a:ext cx="21643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Configure &amp; provide data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D951C17-5490-4E48-850C-E50C0F225E8C}"/>
              </a:ext>
            </a:extLst>
          </p:cNvPr>
          <p:cNvSpPr txBox="1"/>
          <p:nvPr/>
        </p:nvSpPr>
        <p:spPr>
          <a:xfrm>
            <a:off x="7515721" y="600853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Visualize</a:t>
            </a:r>
          </a:p>
        </p:txBody>
      </p:sp>
    </p:spTree>
    <p:extLst>
      <p:ext uri="{BB962C8B-B14F-4D97-AF65-F5344CB8AC3E}">
        <p14:creationId xmlns:p14="http://schemas.microsoft.com/office/powerpoint/2010/main" val="33522192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8"/>
          <p:cNvSpPr txBox="1"/>
          <p:nvPr/>
        </p:nvSpPr>
        <p:spPr>
          <a:xfrm>
            <a:off x="0" y="0"/>
            <a:ext cx="9209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1" i="0" u="none" strike="noStrike" cap="none">
                <a:solidFill>
                  <a:srgbClr val="1F1F50"/>
                </a:solidFill>
                <a:latin typeface="Lato"/>
                <a:ea typeface="Lato"/>
                <a:cs typeface="Lato"/>
                <a:sym typeface="Lato"/>
              </a:rPr>
              <a:t>GitHub Repository Link &amp; </a:t>
            </a:r>
            <a:r>
              <a:rPr lang="en" sz="2000" b="1" i="0" u="none" strike="noStrike" cap="none">
                <a:solidFill>
                  <a:srgbClr val="4A4548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supporting diagrams, screenshots, if any</a:t>
            </a:r>
            <a:endParaRPr sz="2000" b="1" i="0" u="none" strike="noStrike" cap="none">
              <a:solidFill>
                <a:srgbClr val="1F1F5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84" name="Google Shape;384;p8"/>
          <p:cNvSpPr txBox="1"/>
          <p:nvPr/>
        </p:nvSpPr>
        <p:spPr>
          <a:xfrm>
            <a:off x="0" y="1044150"/>
            <a:ext cx="8386200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buSzPts val="1400"/>
            </a:pPr>
            <a:r>
              <a:rPr lang="en" sz="1400" b="0" i="0" u="none" strike="noStrike" cap="none" dirty="0" err="1">
                <a:solidFill>
                  <a:srgbClr val="222222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Github</a:t>
            </a:r>
            <a:r>
              <a:rPr lang="en" sz="1400" b="0" i="0" u="none" strike="noStrike" cap="none" dirty="0">
                <a:solidFill>
                  <a:srgbClr val="222222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 link - </a:t>
            </a:r>
            <a:r>
              <a:rPr lang="en-IN" dirty="0">
                <a:solidFill>
                  <a:srgbClr val="222222"/>
                </a:solidFill>
                <a:latin typeface="Lato"/>
                <a:ea typeface="Lato"/>
                <a:cs typeface="Lato"/>
                <a:sym typeface="Lato"/>
              </a:rPr>
              <a:t>https://</a:t>
            </a:r>
            <a:r>
              <a:rPr lang="en-IN" dirty="0" err="1">
                <a:solidFill>
                  <a:srgbClr val="222222"/>
                </a:solidFill>
                <a:latin typeface="Lato"/>
                <a:ea typeface="Lato"/>
                <a:cs typeface="Lato"/>
                <a:sym typeface="Lato"/>
              </a:rPr>
              <a:t>github.com</a:t>
            </a:r>
            <a:r>
              <a:rPr lang="en-IN" dirty="0">
                <a:solidFill>
                  <a:srgbClr val="222222"/>
                </a:solidFill>
                <a:latin typeface="Lato"/>
                <a:ea typeface="Lato"/>
                <a:cs typeface="Lato"/>
                <a:sym typeface="Lato"/>
              </a:rPr>
              <a:t>/ukotdiya02/</a:t>
            </a:r>
            <a:r>
              <a:rPr lang="en-IN" dirty="0" err="1">
                <a:solidFill>
                  <a:srgbClr val="222222"/>
                </a:solidFill>
                <a:latin typeface="Lato"/>
                <a:ea typeface="Lato"/>
                <a:cs typeface="Lato"/>
                <a:sym typeface="Lato"/>
              </a:rPr>
              <a:t>SustainabilityHackathon</a:t>
            </a:r>
            <a:endParaRPr lang="en" sz="1400" b="0" i="0" u="none" strike="noStrike" cap="none" dirty="0">
              <a:solidFill>
                <a:srgbClr val="222222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" name="Picture 4" descr="Icon&#10;&#10;Description automatically generated">
            <a:extLst>
              <a:ext uri="{FF2B5EF4-FFF2-40B4-BE49-F238E27FC236}">
                <a16:creationId xmlns:a16="http://schemas.microsoft.com/office/drawing/2014/main" id="{371026AC-0439-A36C-0828-9617F4761F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9293" y="4744259"/>
            <a:ext cx="1275272" cy="302464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9"/>
          <p:cNvSpPr txBox="1">
            <a:spLocks noGrp="1"/>
          </p:cNvSpPr>
          <p:nvPr>
            <p:ph type="title"/>
          </p:nvPr>
        </p:nvSpPr>
        <p:spPr>
          <a:xfrm>
            <a:off x="338275" y="1916925"/>
            <a:ext cx="8649300" cy="8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3600"/>
              <a:t>Thank You</a:t>
            </a:r>
            <a:endParaRPr sz="3600"/>
          </a:p>
        </p:txBody>
      </p:sp>
      <p:sp>
        <p:nvSpPr>
          <p:cNvPr id="390" name="Google Shape;390;p9"/>
          <p:cNvSpPr txBox="1">
            <a:spLocks noGrp="1"/>
          </p:cNvSpPr>
          <p:nvPr>
            <p:ph type="subTitle" idx="1"/>
          </p:nvPr>
        </p:nvSpPr>
        <p:spPr>
          <a:xfrm>
            <a:off x="339712" y="2750625"/>
            <a:ext cx="4559100" cy="7968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en" sz="1500" dirty="0" err="1"/>
              <a:t>Uttam</a:t>
            </a:r>
            <a:r>
              <a:rPr lang="en" sz="1500" dirty="0"/>
              <a:t> </a:t>
            </a:r>
            <a:r>
              <a:rPr lang="en" sz="1500" dirty="0" err="1"/>
              <a:t>Kotdiya</a:t>
            </a:r>
            <a:endParaRPr lang="en" sz="1500" dirty="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en" sz="1500" dirty="0"/>
              <a:t>Bhumika </a:t>
            </a:r>
            <a:r>
              <a:rPr lang="en" sz="1500" dirty="0" err="1"/>
              <a:t>Kotdiya</a:t>
            </a:r>
            <a:endParaRPr lang="en" sz="1500" dirty="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endParaRPr sz="1500" dirty="0"/>
          </a:p>
        </p:txBody>
      </p:sp>
      <p:pic>
        <p:nvPicPr>
          <p:cNvPr id="3" name="Picture 4" descr="Icon&#10;&#10;Description automatically generated">
            <a:extLst>
              <a:ext uri="{FF2B5EF4-FFF2-40B4-BE49-F238E27FC236}">
                <a16:creationId xmlns:a16="http://schemas.microsoft.com/office/drawing/2014/main" id="{F23B9EE8-1D10-8AD9-7EEC-E62C73116F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9293" y="4744259"/>
            <a:ext cx="1275272" cy="30246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I Template">
  <a:themeElements>
    <a:clrScheme name="Simple Light">
      <a:dk1>
        <a:srgbClr val="141414"/>
      </a:dk1>
      <a:lt1>
        <a:srgbClr val="FFFFFF"/>
      </a:lt1>
      <a:dk2>
        <a:srgbClr val="0A1852"/>
      </a:dk2>
      <a:lt2>
        <a:srgbClr val="B7B7B7"/>
      </a:lt2>
      <a:accent1>
        <a:srgbClr val="F7C35E"/>
      </a:accent1>
      <a:accent2>
        <a:srgbClr val="1B2E85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B2E8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I Template">
  <a:themeElements>
    <a:clrScheme name="Simple Light">
      <a:dk1>
        <a:srgbClr val="141414"/>
      </a:dk1>
      <a:lt1>
        <a:srgbClr val="FFFFFF"/>
      </a:lt1>
      <a:dk2>
        <a:srgbClr val="0A1852"/>
      </a:dk2>
      <a:lt2>
        <a:srgbClr val="B7B7B7"/>
      </a:lt2>
      <a:accent1>
        <a:srgbClr val="F7C35E"/>
      </a:accent1>
      <a:accent2>
        <a:srgbClr val="1B2E85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B2E8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2989</TotalTime>
  <Words>529</Words>
  <Application>Microsoft Macintosh PowerPoint</Application>
  <PresentationFormat>On-screen Show (16:9)</PresentationFormat>
  <Paragraphs>80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Lato Black</vt:lpstr>
      <vt:lpstr>Lato</vt:lpstr>
      <vt:lpstr>Arial</vt:lpstr>
      <vt:lpstr>TI Template</vt:lpstr>
      <vt:lpstr>TI Template</vt:lpstr>
      <vt:lpstr>PLEDGE TO PROGRESS Sustainability Hackathon </vt:lpstr>
      <vt:lpstr>Scope taken for Prototype</vt:lpstr>
      <vt:lpstr>Architecture for Prototype </vt:lpstr>
      <vt:lpstr>Prototype implementation so far</vt:lpstr>
      <vt:lpstr>Beyond prototype</vt:lpstr>
      <vt:lpstr>Prototype Implementation  - IoT Central</vt:lpstr>
      <vt:lpstr>Prototype Implementation – Microsoft sustainability manager</vt:lpstr>
      <vt:lpstr>PowerPoint Presentation</vt:lpstr>
      <vt:lpstr>Thank You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Bank of Baroda Hackathon - 2022                       </dc:title>
  <cp:lastModifiedBy>Microsoft Office User</cp:lastModifiedBy>
  <cp:revision>108</cp:revision>
  <dcterms:modified xsi:type="dcterms:W3CDTF">2023-05-21T10:21:50Z</dcterms:modified>
</cp:coreProperties>
</file>